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3" roundtripDataSignature="AMtx7mizjQJl6JnjLUugP/SAR9rK0EaR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3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5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3.jpg"/><Relationship Id="rId5" Type="http://schemas.openxmlformats.org/officeDocument/2006/relationships/image" Target="../media/image8.jpg"/><Relationship Id="rId6" Type="http://schemas.openxmlformats.org/officeDocument/2006/relationships/image" Target="../media/image20.jpg"/><Relationship Id="rId7" Type="http://schemas.openxmlformats.org/officeDocument/2006/relationships/image" Target="../media/image9.jpg"/><Relationship Id="rId8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028700" y="0"/>
            <a:ext cx="7990952" cy="10288113"/>
          </a:xfrm>
          <a:custGeom>
            <a:rect b="b" l="l" r="r" t="t"/>
            <a:pathLst>
              <a:path extrusionOk="0" h="3562983" w="2704214">
                <a:moveTo>
                  <a:pt x="0" y="0"/>
                </a:moveTo>
                <a:lnTo>
                  <a:pt x="2704214" y="0"/>
                </a:lnTo>
                <a:lnTo>
                  <a:pt x="2704214" y="3562983"/>
                </a:lnTo>
                <a:lnTo>
                  <a:pt x="0" y="3562983"/>
                </a:lnTo>
                <a:close/>
              </a:path>
            </a:pathLst>
          </a:custGeom>
          <a:solidFill>
            <a:srgbClr val="11C7CE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85" name="Google Shape;85;p1"/>
          <p:cNvGrpSpPr/>
          <p:nvPr/>
        </p:nvGrpSpPr>
        <p:grpSpPr>
          <a:xfrm>
            <a:off x="1773663" y="3629327"/>
            <a:ext cx="6786000" cy="3564436"/>
            <a:chOff x="0" y="-57150"/>
            <a:chExt cx="9048000" cy="4752581"/>
          </a:xfrm>
        </p:grpSpPr>
        <p:sp>
          <p:nvSpPr>
            <p:cNvPr id="86" name="Google Shape;86;p1"/>
            <p:cNvSpPr txBox="1"/>
            <p:nvPr/>
          </p:nvSpPr>
          <p:spPr>
            <a:xfrm>
              <a:off x="0" y="595031"/>
              <a:ext cx="9048000" cy="41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257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Reconocimiento en</a:t>
              </a:r>
              <a:endParaRPr/>
            </a:p>
            <a:p>
              <a:pPr indent="0" lvl="0" marL="0" marR="0" rtl="0" algn="l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257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Innovación</a:t>
              </a:r>
              <a:endParaRPr/>
            </a:p>
            <a:p>
              <a:pPr indent="0" lvl="0" marL="0" marR="0" rtl="0" algn="l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257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Ambiental 202</a:t>
              </a:r>
              <a:r>
                <a:rPr lang="en-US" sz="5257">
                  <a:solidFill>
                    <a:srgbClr val="FFFFFF"/>
                  </a:solidFill>
                </a:rPr>
                <a:t>2</a:t>
              </a:r>
              <a:endParaRPr/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-57150"/>
              <a:ext cx="9047971" cy="626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Comité de Sustentabilidad presenta:</a:t>
              </a:r>
              <a:endParaRPr/>
            </a:p>
          </p:txBody>
        </p:sp>
      </p:grpSp>
      <p:sp>
        <p:nvSpPr>
          <p:cNvPr id="88" name="Google Shape;88;p1"/>
          <p:cNvSpPr txBox="1"/>
          <p:nvPr/>
        </p:nvSpPr>
        <p:spPr>
          <a:xfrm>
            <a:off x="1793478" y="8452220"/>
            <a:ext cx="2373092" cy="556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Nombre de emrpesa: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XXXX</a:t>
            </a:r>
            <a:endParaRPr/>
          </a:p>
        </p:txBody>
      </p:sp>
      <p:sp>
        <p:nvSpPr>
          <p:cNvPr id="89" name="Google Shape;89;p1"/>
          <p:cNvSpPr txBox="1"/>
          <p:nvPr/>
        </p:nvSpPr>
        <p:spPr>
          <a:xfrm>
            <a:off x="4469397" y="8442695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Octubre, 202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16479100" y="103458"/>
            <a:ext cx="20130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0371" y="441258"/>
            <a:ext cx="8935229" cy="669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2100" y="103450"/>
            <a:ext cx="2714476" cy="1292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/>
          </a:blip>
          <a:srcRect b="0" l="1140" r="7194" t="0"/>
          <a:stretch/>
        </p:blipFill>
        <p:spPr>
          <a:xfrm>
            <a:off x="5282836" y="0"/>
            <a:ext cx="628634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0"/>
          <p:cNvSpPr txBox="1"/>
          <p:nvPr/>
        </p:nvSpPr>
        <p:spPr>
          <a:xfrm>
            <a:off x="2258838" y="4492634"/>
            <a:ext cx="46263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Impacto #1</a:t>
            </a:r>
            <a:endParaRPr/>
          </a:p>
        </p:txBody>
      </p:sp>
      <p:sp>
        <p:nvSpPr>
          <p:cNvPr id="236" name="Google Shape;236;p10"/>
          <p:cNvSpPr txBox="1"/>
          <p:nvPr/>
        </p:nvSpPr>
        <p:spPr>
          <a:xfrm>
            <a:off x="11981484" y="5063991"/>
            <a:ext cx="4810534" cy="318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Explicarse con detalles ....</a:t>
            </a:r>
            <a:endParaRPr/>
          </a:p>
        </p:txBody>
      </p:sp>
      <p:sp>
        <p:nvSpPr>
          <p:cNvPr id="237" name="Google Shape;237;p10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238" name="Google Shape;238;p10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1"/>
          <p:cNvPicPr preferRelativeResize="0"/>
          <p:nvPr/>
        </p:nvPicPr>
        <p:blipFill rotWithShape="1">
          <a:blip r:embed="rId3">
            <a:alphaModFix/>
          </a:blip>
          <a:srcRect b="6707" l="45684" r="0" t="6706"/>
          <a:stretch/>
        </p:blipFill>
        <p:spPr>
          <a:xfrm>
            <a:off x="8611573" y="0"/>
            <a:ext cx="967642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3663" y="1028700"/>
            <a:ext cx="2646787" cy="112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1"/>
          <p:cNvSpPr txBox="1"/>
          <p:nvPr/>
        </p:nvSpPr>
        <p:spPr>
          <a:xfrm>
            <a:off x="1773663" y="9241859"/>
            <a:ext cx="2189114" cy="272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#RIGA21</a:t>
            </a:r>
            <a:endParaRPr/>
          </a:p>
        </p:txBody>
      </p:sp>
      <p:grpSp>
        <p:nvGrpSpPr>
          <p:cNvPr id="246" name="Google Shape;246;p11"/>
          <p:cNvGrpSpPr/>
          <p:nvPr/>
        </p:nvGrpSpPr>
        <p:grpSpPr>
          <a:xfrm>
            <a:off x="1773663" y="4505670"/>
            <a:ext cx="6010316" cy="2067108"/>
            <a:chOff x="0" y="-123825"/>
            <a:chExt cx="8013755" cy="2756143"/>
          </a:xfrm>
        </p:grpSpPr>
        <p:sp>
          <p:nvSpPr>
            <p:cNvPr id="247" name="Google Shape;247;p11"/>
            <p:cNvSpPr txBox="1"/>
            <p:nvPr/>
          </p:nvSpPr>
          <p:spPr>
            <a:xfrm>
              <a:off x="0" y="-123825"/>
              <a:ext cx="8013755" cy="1424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#2</a:t>
              </a:r>
              <a:endParaRPr/>
            </a:p>
          </p:txBody>
        </p:sp>
        <p:sp>
          <p:nvSpPr>
            <p:cNvPr id="248" name="Google Shape;248;p11"/>
            <p:cNvSpPr txBox="1"/>
            <p:nvPr/>
          </p:nvSpPr>
          <p:spPr>
            <a:xfrm>
              <a:off x="0" y="2217835"/>
              <a:ext cx="801375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b="0" i="0" lang="en-US" sz="19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xplicarse con detalles...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2"/>
          <p:cNvPicPr preferRelativeResize="0"/>
          <p:nvPr/>
        </p:nvPicPr>
        <p:blipFill rotWithShape="1">
          <a:blip r:embed="rId3">
            <a:alphaModFix/>
          </a:blip>
          <a:srcRect b="43279" l="0" r="0" t="14518"/>
          <a:stretch/>
        </p:blipFill>
        <p:spPr>
          <a:xfrm>
            <a:off x="0" y="5143500"/>
            <a:ext cx="18414448" cy="517748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"/>
          <p:cNvSpPr txBox="1"/>
          <p:nvPr/>
        </p:nvSpPr>
        <p:spPr>
          <a:xfrm>
            <a:off x="1773663" y="2379053"/>
            <a:ext cx="4849178" cy="10990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Impacto #3</a:t>
            </a:r>
            <a:endParaRPr/>
          </a:p>
        </p:txBody>
      </p:sp>
      <p:sp>
        <p:nvSpPr>
          <p:cNvPr id="255" name="Google Shape;255;p12"/>
          <p:cNvSpPr txBox="1"/>
          <p:nvPr/>
        </p:nvSpPr>
        <p:spPr>
          <a:xfrm>
            <a:off x="8663111" y="2474303"/>
            <a:ext cx="8596189" cy="318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US" sz="19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xplicarse con detalles....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"/>
          <p:cNvSpPr/>
          <p:nvPr/>
        </p:nvSpPr>
        <p:spPr>
          <a:xfrm>
            <a:off x="1028700" y="4965932"/>
            <a:ext cx="7879612" cy="5321068"/>
          </a:xfrm>
          <a:custGeom>
            <a:rect b="b" l="l" r="r" t="t"/>
            <a:pathLst>
              <a:path extrusionOk="0" h="1799966" w="2665449">
                <a:moveTo>
                  <a:pt x="0" y="0"/>
                </a:moveTo>
                <a:lnTo>
                  <a:pt x="2665449" y="0"/>
                </a:lnTo>
                <a:lnTo>
                  <a:pt x="2665449" y="1799966"/>
                </a:lnTo>
                <a:lnTo>
                  <a:pt x="0" y="1799966"/>
                </a:lnTo>
                <a:close/>
              </a:path>
            </a:pathLst>
          </a:custGeom>
          <a:solidFill>
            <a:srgbClr val="11C7CE"/>
          </a:solidFill>
          <a:ln>
            <a:noFill/>
          </a:ln>
        </p:spPr>
      </p:sp>
      <p:grpSp>
        <p:nvGrpSpPr>
          <p:cNvPr id="261" name="Google Shape;261;p13"/>
          <p:cNvGrpSpPr/>
          <p:nvPr/>
        </p:nvGrpSpPr>
        <p:grpSpPr>
          <a:xfrm>
            <a:off x="1773663" y="5357200"/>
            <a:ext cx="6786000" cy="2673595"/>
            <a:chOff x="0" y="-57150"/>
            <a:chExt cx="9048000" cy="3564794"/>
          </a:xfrm>
        </p:grpSpPr>
        <p:sp>
          <p:nvSpPr>
            <p:cNvPr id="262" name="Google Shape;262;p13"/>
            <p:cNvSpPr txBox="1"/>
            <p:nvPr/>
          </p:nvSpPr>
          <p:spPr>
            <a:xfrm>
              <a:off x="0" y="566456"/>
              <a:ext cx="9047971" cy="29411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Impacto</a:t>
              </a:r>
              <a:endParaRPr/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Social</a:t>
              </a:r>
              <a:endParaRPr/>
            </a:p>
          </p:txBody>
        </p:sp>
        <p:sp>
          <p:nvSpPr>
            <p:cNvPr id="263" name="Google Shape;263;p13"/>
            <p:cNvSpPr txBox="1"/>
            <p:nvPr/>
          </p:nvSpPr>
          <p:spPr>
            <a:xfrm>
              <a:off x="0" y="-57150"/>
              <a:ext cx="90480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#RIGA2</a:t>
              </a:r>
              <a:r>
                <a:rPr lang="en-US" sz="2799">
                  <a:solidFill>
                    <a:srgbClr val="FFFFFF"/>
                  </a:solidFill>
                </a:rPr>
                <a:t>2</a:t>
              </a:r>
              <a:endParaRPr/>
            </a:p>
          </p:txBody>
        </p:sp>
      </p:grpSp>
      <p:sp>
        <p:nvSpPr>
          <p:cNvPr id="264" name="Google Shape;264;p13"/>
          <p:cNvSpPr txBox="1"/>
          <p:nvPr/>
        </p:nvSpPr>
        <p:spPr>
          <a:xfrm>
            <a:off x="1773663" y="8736631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  <p:sp>
        <p:nvSpPr>
          <p:cNvPr id="265" name="Google Shape;265;p13"/>
          <p:cNvSpPr txBox="1"/>
          <p:nvPr/>
        </p:nvSpPr>
        <p:spPr>
          <a:xfrm>
            <a:off x="4469397" y="8442695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0" name="Google Shape;270;p14"/>
          <p:cNvCxnSpPr/>
          <p:nvPr/>
        </p:nvCxnSpPr>
        <p:spPr>
          <a:xfrm>
            <a:off x="7307406" y="4576167"/>
            <a:ext cx="9484612" cy="0"/>
          </a:xfrm>
          <a:prstGeom prst="straightConnector1">
            <a:avLst/>
          </a:prstGeom>
          <a:noFill/>
          <a:ln cap="rnd" cmpd="sng" w="47625">
            <a:solidFill>
              <a:srgbClr val="11C7C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p14"/>
          <p:cNvCxnSpPr/>
          <p:nvPr/>
        </p:nvCxnSpPr>
        <p:spPr>
          <a:xfrm>
            <a:off x="7307406" y="6390642"/>
            <a:ext cx="9484612" cy="0"/>
          </a:xfrm>
          <a:prstGeom prst="straightConnector1">
            <a:avLst/>
          </a:prstGeom>
          <a:noFill/>
          <a:ln cap="rnd" cmpd="sng" w="47625">
            <a:solidFill>
              <a:srgbClr val="11C7C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2" name="Google Shape;272;p14"/>
          <p:cNvSpPr txBox="1"/>
          <p:nvPr/>
        </p:nvSpPr>
        <p:spPr>
          <a:xfrm>
            <a:off x="1773663" y="2939685"/>
            <a:ext cx="4627810" cy="22368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Impacto</a:t>
            </a:r>
            <a:endParaRPr/>
          </a:p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  <a:endParaRPr/>
          </a:p>
        </p:txBody>
      </p:sp>
      <p:grpSp>
        <p:nvGrpSpPr>
          <p:cNvPr id="273" name="Google Shape;273;p14"/>
          <p:cNvGrpSpPr/>
          <p:nvPr/>
        </p:nvGrpSpPr>
        <p:grpSpPr>
          <a:xfrm>
            <a:off x="7307406" y="3141453"/>
            <a:ext cx="9484612" cy="598527"/>
            <a:chOff x="0" y="-66675"/>
            <a:chExt cx="12646150" cy="798036"/>
          </a:xfrm>
        </p:grpSpPr>
        <p:sp>
          <p:nvSpPr>
            <p:cNvPr id="274" name="Google Shape;274;p14"/>
            <p:cNvSpPr txBox="1"/>
            <p:nvPr/>
          </p:nvSpPr>
          <p:spPr>
            <a:xfrm>
              <a:off x="0" y="-66675"/>
              <a:ext cx="3838438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 1</a:t>
              </a:r>
              <a:endParaRPr/>
            </a:p>
          </p:txBody>
        </p:sp>
        <p:sp>
          <p:nvSpPr>
            <p:cNvPr id="275" name="Google Shape;275;p14"/>
            <p:cNvSpPr txBox="1"/>
            <p:nvPr/>
          </p:nvSpPr>
          <p:spPr>
            <a:xfrm>
              <a:off x="4387635" y="-28575"/>
              <a:ext cx="825851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XXX</a:t>
              </a:r>
              <a:endParaRPr/>
            </a:p>
          </p:txBody>
        </p:sp>
      </p:grpSp>
      <p:grpSp>
        <p:nvGrpSpPr>
          <p:cNvPr id="276" name="Google Shape;276;p14"/>
          <p:cNvGrpSpPr/>
          <p:nvPr/>
        </p:nvGrpSpPr>
        <p:grpSpPr>
          <a:xfrm>
            <a:off x="7307406" y="4955928"/>
            <a:ext cx="9484612" cy="598527"/>
            <a:chOff x="0" y="-66675"/>
            <a:chExt cx="12646150" cy="798036"/>
          </a:xfrm>
        </p:grpSpPr>
        <p:sp>
          <p:nvSpPr>
            <p:cNvPr id="277" name="Google Shape;277;p14"/>
            <p:cNvSpPr txBox="1"/>
            <p:nvPr/>
          </p:nvSpPr>
          <p:spPr>
            <a:xfrm>
              <a:off x="0" y="-66675"/>
              <a:ext cx="3838438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 2</a:t>
              </a:r>
              <a:endParaRPr/>
            </a:p>
          </p:txBody>
        </p:sp>
        <p:sp>
          <p:nvSpPr>
            <p:cNvPr id="278" name="Google Shape;278;p14"/>
            <p:cNvSpPr txBox="1"/>
            <p:nvPr/>
          </p:nvSpPr>
          <p:spPr>
            <a:xfrm>
              <a:off x="4387635" y="-28575"/>
              <a:ext cx="825851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XX</a:t>
              </a:r>
              <a:endParaRPr/>
            </a:p>
          </p:txBody>
        </p:sp>
      </p:grpSp>
      <p:grpSp>
        <p:nvGrpSpPr>
          <p:cNvPr id="279" name="Google Shape;279;p14"/>
          <p:cNvGrpSpPr/>
          <p:nvPr/>
        </p:nvGrpSpPr>
        <p:grpSpPr>
          <a:xfrm>
            <a:off x="7307406" y="6770403"/>
            <a:ext cx="9484612" cy="598527"/>
            <a:chOff x="0" y="-66675"/>
            <a:chExt cx="12646150" cy="798036"/>
          </a:xfrm>
        </p:grpSpPr>
        <p:sp>
          <p:nvSpPr>
            <p:cNvPr id="280" name="Google Shape;280;p14"/>
            <p:cNvSpPr txBox="1"/>
            <p:nvPr/>
          </p:nvSpPr>
          <p:spPr>
            <a:xfrm>
              <a:off x="0" y="-66675"/>
              <a:ext cx="3838438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 3</a:t>
              </a:r>
              <a:endParaRPr/>
            </a:p>
          </p:txBody>
        </p:sp>
        <p:sp>
          <p:nvSpPr>
            <p:cNvPr id="281" name="Google Shape;281;p14"/>
            <p:cNvSpPr txBox="1"/>
            <p:nvPr/>
          </p:nvSpPr>
          <p:spPr>
            <a:xfrm>
              <a:off x="4387635" y="-28575"/>
              <a:ext cx="825851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XXX</a:t>
              </a:r>
              <a:endParaRPr/>
            </a:p>
          </p:txBody>
        </p:sp>
      </p:grpSp>
      <p:sp>
        <p:nvSpPr>
          <p:cNvPr id="282" name="Google Shape;282;p14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283" name="Google Shape;283;p14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Fecha 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284" name="Google Shape;284;p14"/>
          <p:cNvSpPr txBox="1"/>
          <p:nvPr/>
        </p:nvSpPr>
        <p:spPr>
          <a:xfrm>
            <a:off x="1773663" y="5763591"/>
            <a:ext cx="4627810" cy="6556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Señalar si existe vinculación con los ODS: 1, 2, 3, 4, 5, 7, 11 y 16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5"/>
          <p:cNvPicPr preferRelativeResize="0"/>
          <p:nvPr/>
        </p:nvPicPr>
        <p:blipFill rotWithShape="1">
          <a:blip r:embed="rId3">
            <a:alphaModFix/>
          </a:blip>
          <a:srcRect b="0" l="29810" r="29449" t="0"/>
          <a:stretch/>
        </p:blipFill>
        <p:spPr>
          <a:xfrm>
            <a:off x="5282836" y="0"/>
            <a:ext cx="6286348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5"/>
          <p:cNvSpPr txBox="1"/>
          <p:nvPr/>
        </p:nvSpPr>
        <p:spPr>
          <a:xfrm>
            <a:off x="2258913" y="6790181"/>
            <a:ext cx="4626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Impacto #1</a:t>
            </a:r>
            <a:endParaRPr/>
          </a:p>
        </p:txBody>
      </p:sp>
      <p:sp>
        <p:nvSpPr>
          <p:cNvPr id="291" name="Google Shape;291;p15"/>
          <p:cNvSpPr txBox="1"/>
          <p:nvPr/>
        </p:nvSpPr>
        <p:spPr>
          <a:xfrm>
            <a:off x="11981484" y="5063991"/>
            <a:ext cx="4810534" cy="318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Explicarse con detalles ....</a:t>
            </a:r>
            <a:endParaRPr/>
          </a:p>
        </p:txBody>
      </p:sp>
      <p:sp>
        <p:nvSpPr>
          <p:cNvPr id="292" name="Google Shape;292;p15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293" name="Google Shape;293;p15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16"/>
          <p:cNvPicPr preferRelativeResize="0"/>
          <p:nvPr/>
        </p:nvPicPr>
        <p:blipFill rotWithShape="1">
          <a:blip r:embed="rId3">
            <a:alphaModFix/>
          </a:blip>
          <a:srcRect b="0" l="31671" r="31671" t="0"/>
          <a:stretch/>
        </p:blipFill>
        <p:spPr>
          <a:xfrm>
            <a:off x="8611573" y="0"/>
            <a:ext cx="967642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6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grpSp>
        <p:nvGrpSpPr>
          <p:cNvPr id="300" name="Google Shape;300;p16"/>
          <p:cNvGrpSpPr/>
          <p:nvPr/>
        </p:nvGrpSpPr>
        <p:grpSpPr>
          <a:xfrm>
            <a:off x="1773663" y="4505670"/>
            <a:ext cx="6010316" cy="2067108"/>
            <a:chOff x="0" y="-123825"/>
            <a:chExt cx="8013755" cy="2756143"/>
          </a:xfrm>
        </p:grpSpPr>
        <p:sp>
          <p:nvSpPr>
            <p:cNvPr id="301" name="Google Shape;301;p16"/>
            <p:cNvSpPr txBox="1"/>
            <p:nvPr/>
          </p:nvSpPr>
          <p:spPr>
            <a:xfrm>
              <a:off x="0" y="-123825"/>
              <a:ext cx="8013755" cy="1424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#2</a:t>
              </a:r>
              <a:endParaRPr/>
            </a:p>
          </p:txBody>
        </p:sp>
        <p:sp>
          <p:nvSpPr>
            <p:cNvPr id="302" name="Google Shape;302;p16"/>
            <p:cNvSpPr txBox="1"/>
            <p:nvPr/>
          </p:nvSpPr>
          <p:spPr>
            <a:xfrm>
              <a:off x="0" y="2217835"/>
              <a:ext cx="801375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b="0" i="0" lang="en-US" sz="19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xplicarse con detalles...</a:t>
              </a:r>
              <a:endParaRPr/>
            </a:p>
          </p:txBody>
        </p:sp>
      </p:grpSp>
      <p:pic>
        <p:nvPicPr>
          <p:cNvPr id="303" name="Google Shape;303;p16"/>
          <p:cNvPicPr preferRelativeResize="0"/>
          <p:nvPr/>
        </p:nvPicPr>
        <p:blipFill rotWithShape="1">
          <a:blip r:embed="rId4">
            <a:alphaModFix/>
          </a:blip>
          <a:srcRect b="18166" l="23758" r="28408" t="5556"/>
          <a:stretch/>
        </p:blipFill>
        <p:spPr>
          <a:xfrm>
            <a:off x="8611573" y="0"/>
            <a:ext cx="967642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7"/>
          <p:cNvPicPr preferRelativeResize="0"/>
          <p:nvPr/>
        </p:nvPicPr>
        <p:blipFill rotWithShape="1">
          <a:blip r:embed="rId3">
            <a:alphaModFix/>
          </a:blip>
          <a:srcRect b="21476" l="4118" r="0" t="60538"/>
          <a:stretch/>
        </p:blipFill>
        <p:spPr>
          <a:xfrm>
            <a:off x="0" y="5143500"/>
            <a:ext cx="18414448" cy="517748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7"/>
          <p:cNvSpPr txBox="1"/>
          <p:nvPr/>
        </p:nvSpPr>
        <p:spPr>
          <a:xfrm>
            <a:off x="1773663" y="2379053"/>
            <a:ext cx="4849178" cy="10990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Impacto #3</a:t>
            </a:r>
            <a:endParaRPr/>
          </a:p>
        </p:txBody>
      </p:sp>
      <p:sp>
        <p:nvSpPr>
          <p:cNvPr id="310" name="Google Shape;310;p17"/>
          <p:cNvSpPr txBox="1"/>
          <p:nvPr/>
        </p:nvSpPr>
        <p:spPr>
          <a:xfrm>
            <a:off x="8663111" y="2474303"/>
            <a:ext cx="8596189" cy="318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US" sz="19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xplicarse con detalles....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53344" y="-198804"/>
            <a:ext cx="21309143" cy="1598185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8"/>
          <p:cNvSpPr/>
          <p:nvPr/>
        </p:nvSpPr>
        <p:spPr>
          <a:xfrm>
            <a:off x="1028700" y="4965932"/>
            <a:ext cx="7879612" cy="5321068"/>
          </a:xfrm>
          <a:custGeom>
            <a:rect b="b" l="l" r="r" t="t"/>
            <a:pathLst>
              <a:path extrusionOk="0" h="1799966" w="2665449">
                <a:moveTo>
                  <a:pt x="0" y="0"/>
                </a:moveTo>
                <a:lnTo>
                  <a:pt x="2665449" y="0"/>
                </a:lnTo>
                <a:lnTo>
                  <a:pt x="2665449" y="1799966"/>
                </a:lnTo>
                <a:lnTo>
                  <a:pt x="0" y="1799966"/>
                </a:lnTo>
                <a:close/>
              </a:path>
            </a:pathLst>
          </a:custGeom>
          <a:solidFill>
            <a:srgbClr val="11C7CE"/>
          </a:solidFill>
          <a:ln>
            <a:noFill/>
          </a:ln>
        </p:spPr>
      </p:sp>
      <p:grpSp>
        <p:nvGrpSpPr>
          <p:cNvPr id="317" name="Google Shape;317;p18"/>
          <p:cNvGrpSpPr/>
          <p:nvPr/>
        </p:nvGrpSpPr>
        <p:grpSpPr>
          <a:xfrm>
            <a:off x="1773663" y="5357200"/>
            <a:ext cx="6785978" cy="2673595"/>
            <a:chOff x="0" y="-57150"/>
            <a:chExt cx="9047971" cy="3564794"/>
          </a:xfrm>
        </p:grpSpPr>
        <p:sp>
          <p:nvSpPr>
            <p:cNvPr id="318" name="Google Shape;318;p18"/>
            <p:cNvSpPr txBox="1"/>
            <p:nvPr/>
          </p:nvSpPr>
          <p:spPr>
            <a:xfrm>
              <a:off x="0" y="566456"/>
              <a:ext cx="9047971" cy="29411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Impacto </a:t>
              </a:r>
              <a:endParaRPr/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Ambiental</a:t>
              </a:r>
              <a:endParaRPr/>
            </a:p>
          </p:txBody>
        </p:sp>
        <p:sp>
          <p:nvSpPr>
            <p:cNvPr id="319" name="Google Shape;319;p18"/>
            <p:cNvSpPr txBox="1"/>
            <p:nvPr/>
          </p:nvSpPr>
          <p:spPr>
            <a:xfrm>
              <a:off x="0" y="-57150"/>
              <a:ext cx="9047971" cy="626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6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#RIGA21</a:t>
              </a:r>
              <a:r>
                <a:rPr b="0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4" name="Google Shape;324;p19"/>
          <p:cNvCxnSpPr/>
          <p:nvPr/>
        </p:nvCxnSpPr>
        <p:spPr>
          <a:xfrm>
            <a:off x="7307406" y="4576167"/>
            <a:ext cx="9484612" cy="0"/>
          </a:xfrm>
          <a:prstGeom prst="straightConnector1">
            <a:avLst/>
          </a:prstGeom>
          <a:noFill/>
          <a:ln cap="rnd" cmpd="sng" w="47625">
            <a:solidFill>
              <a:srgbClr val="11C7C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5" name="Google Shape;325;p19"/>
          <p:cNvCxnSpPr/>
          <p:nvPr/>
        </p:nvCxnSpPr>
        <p:spPr>
          <a:xfrm>
            <a:off x="7307406" y="6390642"/>
            <a:ext cx="9484612" cy="0"/>
          </a:xfrm>
          <a:prstGeom prst="straightConnector1">
            <a:avLst/>
          </a:prstGeom>
          <a:noFill/>
          <a:ln cap="rnd" cmpd="sng" w="47625">
            <a:solidFill>
              <a:srgbClr val="11C7C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6" name="Google Shape;326;p19"/>
          <p:cNvSpPr txBox="1"/>
          <p:nvPr/>
        </p:nvSpPr>
        <p:spPr>
          <a:xfrm>
            <a:off x="1773663" y="2939685"/>
            <a:ext cx="4627810" cy="22368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Impacto</a:t>
            </a:r>
            <a:endParaRPr/>
          </a:p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Ambiental</a:t>
            </a:r>
            <a:endParaRPr/>
          </a:p>
        </p:txBody>
      </p:sp>
      <p:grpSp>
        <p:nvGrpSpPr>
          <p:cNvPr id="327" name="Google Shape;327;p19"/>
          <p:cNvGrpSpPr/>
          <p:nvPr/>
        </p:nvGrpSpPr>
        <p:grpSpPr>
          <a:xfrm>
            <a:off x="7307406" y="3141453"/>
            <a:ext cx="9484612" cy="598527"/>
            <a:chOff x="0" y="-66675"/>
            <a:chExt cx="12646150" cy="798036"/>
          </a:xfrm>
        </p:grpSpPr>
        <p:sp>
          <p:nvSpPr>
            <p:cNvPr id="328" name="Google Shape;328;p19"/>
            <p:cNvSpPr txBox="1"/>
            <p:nvPr/>
          </p:nvSpPr>
          <p:spPr>
            <a:xfrm>
              <a:off x="0" y="-66675"/>
              <a:ext cx="3838438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 1</a:t>
              </a:r>
              <a:endParaRPr/>
            </a:p>
          </p:txBody>
        </p:sp>
        <p:sp>
          <p:nvSpPr>
            <p:cNvPr id="329" name="Google Shape;329;p19"/>
            <p:cNvSpPr txBox="1"/>
            <p:nvPr/>
          </p:nvSpPr>
          <p:spPr>
            <a:xfrm>
              <a:off x="4387635" y="-28575"/>
              <a:ext cx="825851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XXX</a:t>
              </a:r>
              <a:endParaRPr/>
            </a:p>
          </p:txBody>
        </p:sp>
      </p:grpSp>
      <p:grpSp>
        <p:nvGrpSpPr>
          <p:cNvPr id="330" name="Google Shape;330;p19"/>
          <p:cNvGrpSpPr/>
          <p:nvPr/>
        </p:nvGrpSpPr>
        <p:grpSpPr>
          <a:xfrm>
            <a:off x="7307406" y="4955928"/>
            <a:ext cx="9484612" cy="598527"/>
            <a:chOff x="0" y="-66675"/>
            <a:chExt cx="12646150" cy="798036"/>
          </a:xfrm>
        </p:grpSpPr>
        <p:sp>
          <p:nvSpPr>
            <p:cNvPr id="331" name="Google Shape;331;p19"/>
            <p:cNvSpPr txBox="1"/>
            <p:nvPr/>
          </p:nvSpPr>
          <p:spPr>
            <a:xfrm>
              <a:off x="0" y="-66675"/>
              <a:ext cx="3838438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 2</a:t>
              </a:r>
              <a:endParaRPr/>
            </a:p>
          </p:txBody>
        </p:sp>
        <p:sp>
          <p:nvSpPr>
            <p:cNvPr id="332" name="Google Shape;332;p19"/>
            <p:cNvSpPr txBox="1"/>
            <p:nvPr/>
          </p:nvSpPr>
          <p:spPr>
            <a:xfrm>
              <a:off x="4387635" y="-28575"/>
              <a:ext cx="825851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XX</a:t>
              </a:r>
              <a:endParaRPr/>
            </a:p>
          </p:txBody>
        </p:sp>
      </p:grpSp>
      <p:grpSp>
        <p:nvGrpSpPr>
          <p:cNvPr id="333" name="Google Shape;333;p19"/>
          <p:cNvGrpSpPr/>
          <p:nvPr/>
        </p:nvGrpSpPr>
        <p:grpSpPr>
          <a:xfrm>
            <a:off x="7307406" y="6770403"/>
            <a:ext cx="9484612" cy="598527"/>
            <a:chOff x="0" y="-66675"/>
            <a:chExt cx="12646150" cy="798036"/>
          </a:xfrm>
        </p:grpSpPr>
        <p:sp>
          <p:nvSpPr>
            <p:cNvPr id="334" name="Google Shape;334;p19"/>
            <p:cNvSpPr txBox="1"/>
            <p:nvPr/>
          </p:nvSpPr>
          <p:spPr>
            <a:xfrm>
              <a:off x="0" y="-66675"/>
              <a:ext cx="3838438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 3</a:t>
              </a:r>
              <a:endParaRPr/>
            </a:p>
          </p:txBody>
        </p:sp>
        <p:sp>
          <p:nvSpPr>
            <p:cNvPr id="335" name="Google Shape;335;p19"/>
            <p:cNvSpPr txBox="1"/>
            <p:nvPr/>
          </p:nvSpPr>
          <p:spPr>
            <a:xfrm>
              <a:off x="4387635" y="-28575"/>
              <a:ext cx="825851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XXX</a:t>
              </a:r>
              <a:endParaRPr/>
            </a:p>
          </p:txBody>
        </p:sp>
      </p:grpSp>
      <p:sp>
        <p:nvSpPr>
          <p:cNvPr id="336" name="Google Shape;336;p19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337" name="Google Shape;337;p19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Fecha 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338" name="Google Shape;338;p19"/>
          <p:cNvSpPr txBox="1"/>
          <p:nvPr/>
        </p:nvSpPr>
        <p:spPr>
          <a:xfrm>
            <a:off x="1773663" y="5763591"/>
            <a:ext cx="4627810" cy="6556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Señalar si existe vinculación con los ODS: 6, 13, 14 y 15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C7CE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/>
        </p:nvSpPr>
        <p:spPr>
          <a:xfrm>
            <a:off x="1773663" y="933450"/>
            <a:ext cx="6785978" cy="866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5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/>
          </a:p>
        </p:txBody>
      </p:sp>
      <p:grpSp>
        <p:nvGrpSpPr>
          <p:cNvPr id="98" name="Google Shape;98;p2"/>
          <p:cNvGrpSpPr/>
          <p:nvPr/>
        </p:nvGrpSpPr>
        <p:grpSpPr>
          <a:xfrm>
            <a:off x="1773663" y="3081013"/>
            <a:ext cx="3921017" cy="1126222"/>
            <a:chOff x="0" y="-66675"/>
            <a:chExt cx="5228023" cy="1501629"/>
          </a:xfrm>
        </p:grpSpPr>
        <p:sp>
          <p:nvSpPr>
            <p:cNvPr id="99" name="Google Shape;99;p2"/>
            <p:cNvSpPr txBox="1"/>
            <p:nvPr/>
          </p:nvSpPr>
          <p:spPr>
            <a:xfrm>
              <a:off x="0" y="-66675"/>
              <a:ext cx="5228023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  <p:sp>
          <p:nvSpPr>
            <p:cNvPr id="100" name="Google Shape;100;p2"/>
            <p:cNvSpPr txBox="1"/>
            <p:nvPr/>
          </p:nvSpPr>
          <p:spPr>
            <a:xfrm>
              <a:off x="0" y="929640"/>
              <a:ext cx="5228023" cy="5053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Detalles del Proyecto</a:t>
              </a:r>
              <a:endParaRPr/>
            </a:p>
          </p:txBody>
        </p:sp>
      </p:grpSp>
      <p:grpSp>
        <p:nvGrpSpPr>
          <p:cNvPr id="101" name="Google Shape;101;p2"/>
          <p:cNvGrpSpPr/>
          <p:nvPr/>
        </p:nvGrpSpPr>
        <p:grpSpPr>
          <a:xfrm>
            <a:off x="6244311" y="3081013"/>
            <a:ext cx="3921017" cy="1126222"/>
            <a:chOff x="0" y="-66675"/>
            <a:chExt cx="5228023" cy="1501629"/>
          </a:xfrm>
        </p:grpSpPr>
        <p:sp>
          <p:nvSpPr>
            <p:cNvPr id="102" name="Google Shape;102;p2"/>
            <p:cNvSpPr txBox="1"/>
            <p:nvPr/>
          </p:nvSpPr>
          <p:spPr>
            <a:xfrm>
              <a:off x="0" y="-66675"/>
              <a:ext cx="5228023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0" y="929640"/>
              <a:ext cx="5228023" cy="5053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Impacto </a:t>
              </a: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10486981" y="3081013"/>
            <a:ext cx="3921017" cy="1128008"/>
            <a:chOff x="0" y="-66675"/>
            <a:chExt cx="5228023" cy="1504010"/>
          </a:xfrm>
        </p:grpSpPr>
        <p:sp>
          <p:nvSpPr>
            <p:cNvPr id="105" name="Google Shape;105;p2"/>
            <p:cNvSpPr txBox="1"/>
            <p:nvPr/>
          </p:nvSpPr>
          <p:spPr>
            <a:xfrm>
              <a:off x="0" y="-66675"/>
              <a:ext cx="5228023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0" y="932021"/>
              <a:ext cx="5228023" cy="5053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Comunicación</a:t>
              </a:r>
              <a:endParaRPr/>
            </a:p>
          </p:txBody>
        </p:sp>
      </p:grpSp>
      <p:sp>
        <p:nvSpPr>
          <p:cNvPr id="107" name="Google Shape;107;p2"/>
          <p:cNvSpPr txBox="1"/>
          <p:nvPr/>
        </p:nvSpPr>
        <p:spPr>
          <a:xfrm>
            <a:off x="6244311" y="4810926"/>
            <a:ext cx="3921017" cy="14037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Impacto Economico</a:t>
            </a:r>
            <a:endParaRPr/>
          </a:p>
          <a:p>
            <a:pPr indent="-226695" lvl="1" marL="45339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Impacto Social</a:t>
            </a:r>
            <a:endParaRPr/>
          </a:p>
          <a:p>
            <a:pPr indent="-226695" lvl="1" marL="45339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Impacto Ambiental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1773663" y="4810926"/>
            <a:ext cx="36186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 idea innovadora</a:t>
            </a:r>
            <a:endParaRPr/>
          </a:p>
          <a:p>
            <a:pPr indent="-226695" lvl="1" marL="45339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Objetivo(s)</a:t>
            </a:r>
            <a:endParaRPr/>
          </a:p>
          <a:p>
            <a:pPr indent="-226695" lvl="1" marL="45339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Equipo</a:t>
            </a:r>
            <a:endParaRPr/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10486981" y="4810926"/>
            <a:ext cx="3384742" cy="9237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Difusión</a:t>
            </a:r>
            <a:endParaRPr/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" name="Google Shape;110;p2"/>
          <p:cNvCxnSpPr/>
          <p:nvPr/>
        </p:nvCxnSpPr>
        <p:spPr>
          <a:xfrm>
            <a:off x="1773663" y="4441647"/>
            <a:ext cx="15485637" cy="0"/>
          </a:xfrm>
          <a:prstGeom prst="straightConnector1">
            <a:avLst/>
          </a:prstGeom>
          <a:noFill/>
          <a:ln cap="rnd" cmpd="sng" w="47625">
            <a:solidFill>
              <a:srgbClr val="EDEDE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" name="Google Shape;111;p2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>
            <a:off x="14366983" y="3081013"/>
            <a:ext cx="3921017" cy="1128008"/>
            <a:chOff x="0" y="-66675"/>
            <a:chExt cx="5228023" cy="1504010"/>
          </a:xfrm>
        </p:grpSpPr>
        <p:sp>
          <p:nvSpPr>
            <p:cNvPr id="114" name="Google Shape;114;p2"/>
            <p:cNvSpPr txBox="1"/>
            <p:nvPr/>
          </p:nvSpPr>
          <p:spPr>
            <a:xfrm>
              <a:off x="0" y="-66675"/>
              <a:ext cx="5228023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0" y="932021"/>
              <a:ext cx="5228023" cy="5053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Continuidad</a:t>
              </a:r>
              <a:endParaRPr/>
            </a:p>
          </p:txBody>
        </p:sp>
      </p:grpSp>
      <p:sp>
        <p:nvSpPr>
          <p:cNvPr id="116" name="Google Shape;116;p2"/>
          <p:cNvSpPr txBox="1"/>
          <p:nvPr/>
        </p:nvSpPr>
        <p:spPr>
          <a:xfrm>
            <a:off x="14366983" y="4810926"/>
            <a:ext cx="3384742" cy="4437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Escalable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0"/>
          <p:cNvPicPr preferRelativeResize="0"/>
          <p:nvPr/>
        </p:nvPicPr>
        <p:blipFill rotWithShape="1">
          <a:blip r:embed="rId3">
            <a:alphaModFix/>
          </a:blip>
          <a:srcRect b="0" l="29604" r="29604" t="0"/>
          <a:stretch/>
        </p:blipFill>
        <p:spPr>
          <a:xfrm>
            <a:off x="5282836" y="0"/>
            <a:ext cx="628634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0"/>
          <p:cNvSpPr txBox="1"/>
          <p:nvPr/>
        </p:nvSpPr>
        <p:spPr>
          <a:xfrm>
            <a:off x="2520563" y="3429000"/>
            <a:ext cx="4626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Impacto #1</a:t>
            </a:r>
            <a:endParaRPr/>
          </a:p>
        </p:txBody>
      </p:sp>
      <p:sp>
        <p:nvSpPr>
          <p:cNvPr id="345" name="Google Shape;345;p20"/>
          <p:cNvSpPr txBox="1"/>
          <p:nvPr/>
        </p:nvSpPr>
        <p:spPr>
          <a:xfrm>
            <a:off x="11981484" y="5063991"/>
            <a:ext cx="4810534" cy="318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Explicarse con detalles ....</a:t>
            </a:r>
            <a:endParaRPr/>
          </a:p>
        </p:txBody>
      </p:sp>
      <p:sp>
        <p:nvSpPr>
          <p:cNvPr id="346" name="Google Shape;346;p20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347" name="Google Shape;347;p20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1"/>
          <p:cNvPicPr preferRelativeResize="0"/>
          <p:nvPr/>
        </p:nvPicPr>
        <p:blipFill rotWithShape="1">
          <a:blip r:embed="rId3">
            <a:alphaModFix/>
          </a:blip>
          <a:srcRect b="0" l="31671" r="31671" t="0"/>
          <a:stretch/>
        </p:blipFill>
        <p:spPr>
          <a:xfrm>
            <a:off x="8611573" y="0"/>
            <a:ext cx="967642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1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1773663" y="4505670"/>
            <a:ext cx="6010316" cy="2067108"/>
            <a:chOff x="0" y="-123825"/>
            <a:chExt cx="8013755" cy="2756143"/>
          </a:xfrm>
        </p:grpSpPr>
        <p:sp>
          <p:nvSpPr>
            <p:cNvPr id="355" name="Google Shape;355;p21"/>
            <p:cNvSpPr txBox="1"/>
            <p:nvPr/>
          </p:nvSpPr>
          <p:spPr>
            <a:xfrm>
              <a:off x="0" y="-123825"/>
              <a:ext cx="8013755" cy="1424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#2</a:t>
              </a:r>
              <a:endParaRPr/>
            </a:p>
          </p:txBody>
        </p:sp>
        <p:sp>
          <p:nvSpPr>
            <p:cNvPr id="356" name="Google Shape;356;p21"/>
            <p:cNvSpPr txBox="1"/>
            <p:nvPr/>
          </p:nvSpPr>
          <p:spPr>
            <a:xfrm>
              <a:off x="0" y="2217835"/>
              <a:ext cx="801375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b="0" i="0" lang="en-US" sz="19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xplicarse con detalles...</a:t>
              </a:r>
              <a:endParaRPr/>
            </a:p>
          </p:txBody>
        </p:sp>
      </p:grpSp>
      <p:pic>
        <p:nvPicPr>
          <p:cNvPr id="357" name="Google Shape;357;p21"/>
          <p:cNvPicPr preferRelativeResize="0"/>
          <p:nvPr/>
        </p:nvPicPr>
        <p:blipFill rotWithShape="1">
          <a:blip r:embed="rId4">
            <a:alphaModFix/>
          </a:blip>
          <a:srcRect b="0" l="18635" r="18634" t="0"/>
          <a:stretch/>
        </p:blipFill>
        <p:spPr>
          <a:xfrm>
            <a:off x="8611573" y="0"/>
            <a:ext cx="967642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2"/>
          <p:cNvPicPr preferRelativeResize="0"/>
          <p:nvPr/>
        </p:nvPicPr>
        <p:blipFill rotWithShape="1">
          <a:blip r:embed="rId3">
            <a:alphaModFix/>
          </a:blip>
          <a:srcRect b="28919" l="0" r="0" t="28918"/>
          <a:stretch/>
        </p:blipFill>
        <p:spPr>
          <a:xfrm>
            <a:off x="0" y="5143500"/>
            <a:ext cx="18288003" cy="517747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 txBox="1"/>
          <p:nvPr/>
        </p:nvSpPr>
        <p:spPr>
          <a:xfrm>
            <a:off x="1773663" y="2379053"/>
            <a:ext cx="4849178" cy="10990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Impacto #3</a:t>
            </a:r>
            <a:endParaRPr/>
          </a:p>
        </p:txBody>
      </p:sp>
      <p:sp>
        <p:nvSpPr>
          <p:cNvPr id="364" name="Google Shape;364;p22"/>
          <p:cNvSpPr txBox="1"/>
          <p:nvPr/>
        </p:nvSpPr>
        <p:spPr>
          <a:xfrm>
            <a:off x="8663111" y="2474303"/>
            <a:ext cx="8596189" cy="318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US" sz="19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xplicarse con detalles....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3"/>
          <p:cNvSpPr/>
          <p:nvPr/>
        </p:nvSpPr>
        <p:spPr>
          <a:xfrm>
            <a:off x="1028700" y="4765007"/>
            <a:ext cx="7814469" cy="5521396"/>
          </a:xfrm>
          <a:custGeom>
            <a:rect b="b" l="l" r="r" t="t"/>
            <a:pathLst>
              <a:path extrusionOk="0" h="1799966" w="2547504">
                <a:moveTo>
                  <a:pt x="0" y="0"/>
                </a:moveTo>
                <a:lnTo>
                  <a:pt x="2547504" y="0"/>
                </a:lnTo>
                <a:lnTo>
                  <a:pt x="2547504" y="1799966"/>
                </a:lnTo>
                <a:lnTo>
                  <a:pt x="0" y="1799966"/>
                </a:lnTo>
                <a:close/>
              </a:path>
            </a:pathLst>
          </a:custGeom>
          <a:solidFill>
            <a:srgbClr val="11C7CE"/>
          </a:solidFill>
          <a:ln>
            <a:noFill/>
          </a:ln>
        </p:spPr>
      </p:sp>
      <p:grpSp>
        <p:nvGrpSpPr>
          <p:cNvPr id="370" name="Google Shape;370;p23"/>
          <p:cNvGrpSpPr/>
          <p:nvPr/>
        </p:nvGrpSpPr>
        <p:grpSpPr>
          <a:xfrm>
            <a:off x="1773663" y="5926095"/>
            <a:ext cx="6786000" cy="1535805"/>
            <a:chOff x="0" y="-57150"/>
            <a:chExt cx="9048000" cy="2047739"/>
          </a:xfrm>
        </p:grpSpPr>
        <p:sp>
          <p:nvSpPr>
            <p:cNvPr id="371" name="Google Shape;371;p23"/>
            <p:cNvSpPr txBox="1"/>
            <p:nvPr/>
          </p:nvSpPr>
          <p:spPr>
            <a:xfrm>
              <a:off x="0" y="566456"/>
              <a:ext cx="9047971" cy="1424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Comunicación</a:t>
              </a:r>
              <a:endParaRPr/>
            </a:p>
          </p:txBody>
        </p:sp>
        <p:sp>
          <p:nvSpPr>
            <p:cNvPr id="372" name="Google Shape;372;p23"/>
            <p:cNvSpPr txBox="1"/>
            <p:nvPr/>
          </p:nvSpPr>
          <p:spPr>
            <a:xfrm>
              <a:off x="0" y="-57150"/>
              <a:ext cx="90480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#RIGA2</a:t>
              </a:r>
              <a:r>
                <a:rPr lang="en-US" sz="2799">
                  <a:solidFill>
                    <a:srgbClr val="FFFFFF"/>
                  </a:solidFill>
                </a:rPr>
                <a:t>2</a:t>
              </a:r>
              <a:endParaRPr/>
            </a:p>
          </p:txBody>
        </p:sp>
      </p:grpSp>
      <p:sp>
        <p:nvSpPr>
          <p:cNvPr id="373" name="Google Shape;373;p23"/>
          <p:cNvSpPr txBox="1"/>
          <p:nvPr/>
        </p:nvSpPr>
        <p:spPr>
          <a:xfrm>
            <a:off x="1773663" y="8736631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  <p:sp>
        <p:nvSpPr>
          <p:cNvPr id="374" name="Google Shape;374;p23"/>
          <p:cNvSpPr txBox="1"/>
          <p:nvPr/>
        </p:nvSpPr>
        <p:spPr>
          <a:xfrm>
            <a:off x="4469397" y="8442695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4"/>
          <p:cNvPicPr preferRelativeResize="0"/>
          <p:nvPr/>
        </p:nvPicPr>
        <p:blipFill rotWithShape="1">
          <a:blip r:embed="rId3">
            <a:alphaModFix/>
          </a:blip>
          <a:srcRect b="43051" l="0" r="0" t="32751"/>
          <a:stretch/>
        </p:blipFill>
        <p:spPr>
          <a:xfrm>
            <a:off x="0" y="3377218"/>
            <a:ext cx="18288000" cy="2949974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4"/>
          <p:cNvSpPr txBox="1"/>
          <p:nvPr/>
        </p:nvSpPr>
        <p:spPr>
          <a:xfrm>
            <a:off x="5108978" y="207924"/>
            <a:ext cx="8070045" cy="22368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Comunicación y Difusión</a:t>
            </a:r>
            <a:endParaRPr/>
          </a:p>
        </p:txBody>
      </p:sp>
      <p:sp>
        <p:nvSpPr>
          <p:cNvPr id="381" name="Google Shape;381;p24"/>
          <p:cNvSpPr txBox="1"/>
          <p:nvPr/>
        </p:nvSpPr>
        <p:spPr>
          <a:xfrm>
            <a:off x="5673414" y="6964420"/>
            <a:ext cx="69411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¿Cómo se ha comunicado y difundido el proyecto?</a:t>
            </a:r>
            <a:endParaRPr/>
          </a:p>
        </p:txBody>
      </p:sp>
      <p:sp>
        <p:nvSpPr>
          <p:cNvPr id="382" name="Google Shape;382;p24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383" name="Google Shape;383;p24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5"/>
          <p:cNvSpPr/>
          <p:nvPr/>
        </p:nvSpPr>
        <p:spPr>
          <a:xfrm>
            <a:off x="1028700" y="4765007"/>
            <a:ext cx="7814469" cy="5521396"/>
          </a:xfrm>
          <a:custGeom>
            <a:rect b="b" l="l" r="r" t="t"/>
            <a:pathLst>
              <a:path extrusionOk="0" h="1799966" w="2547504">
                <a:moveTo>
                  <a:pt x="0" y="0"/>
                </a:moveTo>
                <a:lnTo>
                  <a:pt x="2547504" y="0"/>
                </a:lnTo>
                <a:lnTo>
                  <a:pt x="2547504" y="1799966"/>
                </a:lnTo>
                <a:lnTo>
                  <a:pt x="0" y="1799966"/>
                </a:lnTo>
                <a:close/>
              </a:path>
            </a:pathLst>
          </a:custGeom>
          <a:solidFill>
            <a:srgbClr val="11C7CE"/>
          </a:solidFill>
          <a:ln>
            <a:noFill/>
          </a:ln>
        </p:spPr>
      </p:sp>
      <p:grpSp>
        <p:nvGrpSpPr>
          <p:cNvPr id="389" name="Google Shape;389;p25"/>
          <p:cNvGrpSpPr/>
          <p:nvPr/>
        </p:nvGrpSpPr>
        <p:grpSpPr>
          <a:xfrm>
            <a:off x="1773663" y="5926095"/>
            <a:ext cx="6785978" cy="1535805"/>
            <a:chOff x="0" y="-57150"/>
            <a:chExt cx="9047971" cy="2047739"/>
          </a:xfrm>
        </p:grpSpPr>
        <p:sp>
          <p:nvSpPr>
            <p:cNvPr id="390" name="Google Shape;390;p25"/>
            <p:cNvSpPr txBox="1"/>
            <p:nvPr/>
          </p:nvSpPr>
          <p:spPr>
            <a:xfrm>
              <a:off x="0" y="566456"/>
              <a:ext cx="9047971" cy="1424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Continuidad</a:t>
              </a:r>
              <a:endParaRPr/>
            </a:p>
          </p:txBody>
        </p:sp>
        <p:sp>
          <p:nvSpPr>
            <p:cNvPr id="391" name="Google Shape;391;p25"/>
            <p:cNvSpPr txBox="1"/>
            <p:nvPr/>
          </p:nvSpPr>
          <p:spPr>
            <a:xfrm>
              <a:off x="0" y="-57150"/>
              <a:ext cx="9047971" cy="626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#RIGA21</a:t>
              </a:r>
              <a:endParaRPr/>
            </a:p>
          </p:txBody>
        </p:sp>
      </p:grpSp>
      <p:sp>
        <p:nvSpPr>
          <p:cNvPr id="392" name="Google Shape;392;p25"/>
          <p:cNvSpPr txBox="1"/>
          <p:nvPr/>
        </p:nvSpPr>
        <p:spPr>
          <a:xfrm>
            <a:off x="1773663" y="8736631"/>
            <a:ext cx="2189114" cy="272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#RIGA21</a:t>
            </a:r>
            <a:endParaRPr/>
          </a:p>
        </p:txBody>
      </p:sp>
      <p:sp>
        <p:nvSpPr>
          <p:cNvPr id="393" name="Google Shape;393;p25"/>
          <p:cNvSpPr txBox="1"/>
          <p:nvPr/>
        </p:nvSpPr>
        <p:spPr>
          <a:xfrm>
            <a:off x="4469397" y="8442695"/>
            <a:ext cx="2189114" cy="5662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Octubre 2021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6"/>
          <p:cNvPicPr preferRelativeResize="0"/>
          <p:nvPr/>
        </p:nvPicPr>
        <p:blipFill rotWithShape="1">
          <a:blip r:embed="rId3">
            <a:alphaModFix/>
          </a:blip>
          <a:srcRect b="0" l="17396" r="17395" t="0"/>
          <a:stretch/>
        </p:blipFill>
        <p:spPr>
          <a:xfrm>
            <a:off x="0" y="0"/>
            <a:ext cx="10313370" cy="106858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26"/>
          <p:cNvGrpSpPr/>
          <p:nvPr/>
        </p:nvGrpSpPr>
        <p:grpSpPr>
          <a:xfrm>
            <a:off x="11460767" y="3824286"/>
            <a:ext cx="5331150" cy="2714334"/>
            <a:chOff x="0" y="-9525"/>
            <a:chExt cx="7108200" cy="3619112"/>
          </a:xfrm>
        </p:grpSpPr>
        <p:sp>
          <p:nvSpPr>
            <p:cNvPr id="400" name="Google Shape;400;p26"/>
            <p:cNvSpPr txBox="1"/>
            <p:nvPr/>
          </p:nvSpPr>
          <p:spPr>
            <a:xfrm>
              <a:off x="0" y="-9525"/>
              <a:ext cx="7108200" cy="11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Continuidad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1" name="Google Shape;401;p26"/>
            <p:cNvSpPr txBox="1"/>
            <p:nvPr/>
          </p:nvSpPr>
          <p:spPr>
            <a:xfrm>
              <a:off x="0" y="2140038"/>
              <a:ext cx="6815918" cy="1469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¿Cómo se asegura la continuidad del proyecto?  Es escalable o aplicable a otras areas?</a:t>
              </a:r>
              <a:endParaRPr/>
            </a:p>
          </p:txBody>
        </p:sp>
      </p:grpSp>
      <p:sp>
        <p:nvSpPr>
          <p:cNvPr id="402" name="Google Shape;402;p26"/>
          <p:cNvSpPr txBox="1"/>
          <p:nvPr/>
        </p:nvSpPr>
        <p:spPr>
          <a:xfrm>
            <a:off x="11460767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403" name="Google Shape;403;p26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Octubre 2022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C7CE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7"/>
          <p:cNvGrpSpPr/>
          <p:nvPr/>
        </p:nvGrpSpPr>
        <p:grpSpPr>
          <a:xfrm>
            <a:off x="1660992" y="6509859"/>
            <a:ext cx="5331251" cy="2403636"/>
            <a:chOff x="0" y="-9525"/>
            <a:chExt cx="7108335" cy="3204848"/>
          </a:xfrm>
        </p:grpSpPr>
        <p:sp>
          <p:nvSpPr>
            <p:cNvPr id="409" name="Google Shape;409;p27"/>
            <p:cNvSpPr txBox="1"/>
            <p:nvPr/>
          </p:nvSpPr>
          <p:spPr>
            <a:xfrm>
              <a:off x="0" y="-9525"/>
              <a:ext cx="7108335" cy="2285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Fin de la </a:t>
              </a:r>
              <a:endParaRPr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Presentación</a:t>
              </a:r>
              <a:endParaRPr/>
            </a:p>
          </p:txBody>
        </p:sp>
        <p:sp>
          <p:nvSpPr>
            <p:cNvPr id="410" name="Google Shape;410;p27"/>
            <p:cNvSpPr txBox="1"/>
            <p:nvPr/>
          </p:nvSpPr>
          <p:spPr>
            <a:xfrm>
              <a:off x="0" y="2660058"/>
              <a:ext cx="7108335" cy="5352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27"/>
          <p:cNvGrpSpPr/>
          <p:nvPr/>
        </p:nvGrpSpPr>
        <p:grpSpPr>
          <a:xfrm>
            <a:off x="12620390" y="4476349"/>
            <a:ext cx="4638910" cy="4409000"/>
            <a:chOff x="0" y="-38100"/>
            <a:chExt cx="6185214" cy="5878667"/>
          </a:xfrm>
        </p:grpSpPr>
        <p:sp>
          <p:nvSpPr>
            <p:cNvPr id="412" name="Google Shape;412;p27"/>
            <p:cNvSpPr txBox="1"/>
            <p:nvPr/>
          </p:nvSpPr>
          <p:spPr>
            <a:xfrm>
              <a:off x="0" y="636746"/>
              <a:ext cx="5434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www.</a:t>
              </a:r>
              <a:r>
                <a:rPr lang="en-US" sz="2100">
                  <a:solidFill>
                    <a:srgbClr val="FFFFFF"/>
                  </a:solidFill>
                </a:rPr>
                <a:t>xxxxx</a:t>
              </a:r>
              <a:r>
                <a:rPr b="0" i="0" lang="en-US" sz="2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.com</a:t>
              </a:r>
              <a:endParaRPr/>
            </a:p>
          </p:txBody>
        </p:sp>
        <p:sp>
          <p:nvSpPr>
            <p:cNvPr id="413" name="Google Shape;413;p27"/>
            <p:cNvSpPr txBox="1"/>
            <p:nvPr/>
          </p:nvSpPr>
          <p:spPr>
            <a:xfrm>
              <a:off x="0" y="-38100"/>
              <a:ext cx="5434467" cy="5459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Sitioweb</a:t>
              </a:r>
              <a:endParaRPr/>
            </a:p>
          </p:txBody>
        </p:sp>
        <p:sp>
          <p:nvSpPr>
            <p:cNvPr id="414" name="Google Shape;414;p27"/>
            <p:cNvSpPr txBox="1"/>
            <p:nvPr/>
          </p:nvSpPr>
          <p:spPr>
            <a:xfrm>
              <a:off x="0" y="3022995"/>
              <a:ext cx="5434467" cy="471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123-456-7890</a:t>
              </a:r>
              <a:endParaRPr/>
            </a:p>
          </p:txBody>
        </p:sp>
        <p:sp>
          <p:nvSpPr>
            <p:cNvPr id="415" name="Google Shape;415;p27"/>
            <p:cNvSpPr txBox="1"/>
            <p:nvPr/>
          </p:nvSpPr>
          <p:spPr>
            <a:xfrm>
              <a:off x="0" y="2348149"/>
              <a:ext cx="5434467" cy="5459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Telefono</a:t>
              </a:r>
              <a:endParaRPr/>
            </a:p>
          </p:txBody>
        </p:sp>
        <p:sp>
          <p:nvSpPr>
            <p:cNvPr id="416" name="Google Shape;416;p27"/>
            <p:cNvSpPr txBox="1"/>
            <p:nvPr/>
          </p:nvSpPr>
          <p:spPr>
            <a:xfrm>
              <a:off x="0" y="5409467"/>
              <a:ext cx="5434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FFFFFF"/>
                  </a:solidFill>
                </a:rPr>
                <a:t>XXX</a:t>
              </a:r>
              <a:r>
                <a:rPr b="0" i="0" lang="en-US" sz="2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@</a:t>
              </a:r>
              <a:r>
                <a:rPr lang="en-US" sz="2100">
                  <a:solidFill>
                    <a:srgbClr val="FFFFFF"/>
                  </a:solidFill>
                </a:rPr>
                <a:t>XXXXX</a:t>
              </a:r>
              <a:endParaRPr/>
            </a:p>
          </p:txBody>
        </p:sp>
        <p:sp>
          <p:nvSpPr>
            <p:cNvPr id="417" name="Google Shape;417;p27"/>
            <p:cNvSpPr txBox="1"/>
            <p:nvPr/>
          </p:nvSpPr>
          <p:spPr>
            <a:xfrm>
              <a:off x="0" y="4734620"/>
              <a:ext cx="5434467" cy="5459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Email</a:t>
              </a:r>
              <a:endParaRPr/>
            </a:p>
          </p:txBody>
        </p:sp>
        <p:cxnSp>
          <p:nvCxnSpPr>
            <p:cNvPr id="418" name="Google Shape;418;p27"/>
            <p:cNvCxnSpPr/>
            <p:nvPr/>
          </p:nvCxnSpPr>
          <p:spPr>
            <a:xfrm>
              <a:off x="0" y="1504753"/>
              <a:ext cx="6185214" cy="0"/>
            </a:xfrm>
            <a:prstGeom prst="straightConnector1">
              <a:avLst/>
            </a:prstGeom>
            <a:noFill/>
            <a:ln cap="rnd" cmpd="sng" w="63500">
              <a:solidFill>
                <a:srgbClr val="E8E4D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9" name="Google Shape;419;p27"/>
            <p:cNvCxnSpPr/>
            <p:nvPr/>
          </p:nvCxnSpPr>
          <p:spPr>
            <a:xfrm>
              <a:off x="0" y="3891002"/>
              <a:ext cx="6185214" cy="0"/>
            </a:xfrm>
            <a:prstGeom prst="straightConnector1">
              <a:avLst/>
            </a:prstGeom>
            <a:noFill/>
            <a:ln cap="rnd" cmpd="sng" w="63500">
              <a:solidFill>
                <a:srgbClr val="E8E4D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1028700" y="4765007"/>
            <a:ext cx="7814469" cy="5521396"/>
          </a:xfrm>
          <a:custGeom>
            <a:rect b="b" l="l" r="r" t="t"/>
            <a:pathLst>
              <a:path extrusionOk="0" h="1799966" w="2547504">
                <a:moveTo>
                  <a:pt x="0" y="0"/>
                </a:moveTo>
                <a:lnTo>
                  <a:pt x="2547504" y="0"/>
                </a:lnTo>
                <a:lnTo>
                  <a:pt x="2547504" y="1799966"/>
                </a:lnTo>
                <a:lnTo>
                  <a:pt x="0" y="1799966"/>
                </a:lnTo>
                <a:close/>
              </a:path>
            </a:pathLst>
          </a:custGeom>
          <a:solidFill>
            <a:srgbClr val="11C7CE"/>
          </a:solidFill>
          <a:ln>
            <a:noFill/>
          </a:ln>
        </p:spPr>
      </p:sp>
      <p:grpSp>
        <p:nvGrpSpPr>
          <p:cNvPr id="122" name="Google Shape;122;p3"/>
          <p:cNvGrpSpPr/>
          <p:nvPr/>
        </p:nvGrpSpPr>
        <p:grpSpPr>
          <a:xfrm>
            <a:off x="1773663" y="5847245"/>
            <a:ext cx="6786000" cy="1452755"/>
            <a:chOff x="0" y="-57150"/>
            <a:chExt cx="9048000" cy="1937006"/>
          </a:xfrm>
        </p:grpSpPr>
        <p:sp>
          <p:nvSpPr>
            <p:cNvPr id="123" name="Google Shape;123;p3"/>
            <p:cNvSpPr txBox="1"/>
            <p:nvPr/>
          </p:nvSpPr>
          <p:spPr>
            <a:xfrm>
              <a:off x="0" y="566456"/>
              <a:ext cx="9048000" cy="131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Detalles </a:t>
              </a:r>
              <a:endParaRPr/>
            </a:p>
          </p:txBody>
        </p:sp>
        <p:sp>
          <p:nvSpPr>
            <p:cNvPr id="124" name="Google Shape;124;p3"/>
            <p:cNvSpPr txBox="1"/>
            <p:nvPr/>
          </p:nvSpPr>
          <p:spPr>
            <a:xfrm>
              <a:off x="0" y="-57150"/>
              <a:ext cx="90480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#RIGA21</a:t>
              </a:r>
              <a:endParaRPr/>
            </a:p>
          </p:txBody>
        </p:sp>
      </p:grpSp>
      <p:sp>
        <p:nvSpPr>
          <p:cNvPr id="125" name="Google Shape;125;p3"/>
          <p:cNvSpPr txBox="1"/>
          <p:nvPr/>
        </p:nvSpPr>
        <p:spPr>
          <a:xfrm>
            <a:off x="1773663" y="8736631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  <p:sp>
        <p:nvSpPr>
          <p:cNvPr id="126" name="Google Shape;126;p3"/>
          <p:cNvSpPr txBox="1"/>
          <p:nvPr/>
        </p:nvSpPr>
        <p:spPr>
          <a:xfrm>
            <a:off x="4469397" y="8442695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C7CE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/>
          <p:nvPr/>
        </p:nvSpPr>
        <p:spPr>
          <a:xfrm>
            <a:off x="1028700" y="1019175"/>
            <a:ext cx="5143401" cy="1716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Titulo del Proyecto</a:t>
            </a:r>
            <a:endParaRPr/>
          </a:p>
        </p:txBody>
      </p:sp>
      <p:sp>
        <p:nvSpPr>
          <p:cNvPr id="132" name="Google Shape;132;p4"/>
          <p:cNvSpPr txBox="1"/>
          <p:nvPr/>
        </p:nvSpPr>
        <p:spPr>
          <a:xfrm>
            <a:off x="1028700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  <p:sp>
        <p:nvSpPr>
          <p:cNvPr id="133" name="Google Shape;133;p4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FFFFFF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 b="11617" l="0" r="0" t="11618"/>
          <a:stretch/>
        </p:blipFill>
        <p:spPr>
          <a:xfrm>
            <a:off x="9791468" y="0"/>
            <a:ext cx="887826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1773663" y="3251976"/>
            <a:ext cx="6414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Explicar cómo se gestó la idea y la innovación </a:t>
            </a:r>
            <a:r>
              <a:rPr lang="en-US" sz="2100"/>
              <a:t>asociada</a:t>
            </a:r>
            <a:endParaRPr/>
          </a:p>
        </p:txBody>
      </p:sp>
      <p:sp>
        <p:nvSpPr>
          <p:cNvPr id="140" name="Google Shape;140;p5"/>
          <p:cNvSpPr txBox="1"/>
          <p:nvPr/>
        </p:nvSpPr>
        <p:spPr>
          <a:xfrm>
            <a:off x="1773663" y="1019175"/>
            <a:ext cx="6785978" cy="1716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Una buena e innovadora idea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6"/>
          <p:cNvGrpSpPr/>
          <p:nvPr/>
        </p:nvGrpSpPr>
        <p:grpSpPr>
          <a:xfrm>
            <a:off x="1773663" y="3122353"/>
            <a:ext cx="3921075" cy="1868559"/>
            <a:chOff x="0" y="-66675"/>
            <a:chExt cx="5228100" cy="2491411"/>
          </a:xfrm>
        </p:grpSpPr>
        <p:sp>
          <p:nvSpPr>
            <p:cNvPr id="146" name="Google Shape;146;p6"/>
            <p:cNvSpPr txBox="1"/>
            <p:nvPr/>
          </p:nvSpPr>
          <p:spPr>
            <a:xfrm>
              <a:off x="0" y="-66675"/>
              <a:ext cx="5228100" cy="738900"/>
            </a:xfrm>
            <a:prstGeom prst="rect">
              <a:avLst/>
            </a:prstGeom>
            <a:noFill/>
            <a:ln cap="flat" cmpd="sng" w="9525">
              <a:solidFill>
                <a:srgbClr val="11C7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  <p:sp>
          <p:nvSpPr>
            <p:cNvPr id="147" name="Google Shape;147;p6"/>
            <p:cNvSpPr txBox="1"/>
            <p:nvPr/>
          </p:nvSpPr>
          <p:spPr>
            <a:xfrm>
              <a:off x="0" y="1489036"/>
              <a:ext cx="5228100" cy="935700"/>
            </a:xfrm>
            <a:prstGeom prst="rect">
              <a:avLst/>
            </a:prstGeom>
            <a:noFill/>
            <a:ln cap="flat" cmpd="sng" w="9525">
              <a:solidFill>
                <a:srgbClr val="11C7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Explicar el problema a resolver y los objetivos del proyecto</a:t>
              </a:r>
              <a:endParaRPr/>
            </a:p>
          </p:txBody>
        </p:sp>
        <p:cxnSp>
          <p:nvCxnSpPr>
            <p:cNvPr id="148" name="Google Shape;148;p6"/>
            <p:cNvCxnSpPr/>
            <p:nvPr/>
          </p:nvCxnSpPr>
          <p:spPr>
            <a:xfrm>
              <a:off x="0" y="1055725"/>
              <a:ext cx="5228023" cy="0"/>
            </a:xfrm>
            <a:prstGeom prst="straightConnector1">
              <a:avLst/>
            </a:prstGeom>
            <a:noFill/>
            <a:ln cap="rnd" cmpd="sng" w="63500">
              <a:solidFill>
                <a:srgbClr val="11C7CE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49" name="Google Shape;149;p6"/>
          <p:cNvGrpSpPr/>
          <p:nvPr/>
        </p:nvGrpSpPr>
        <p:grpSpPr>
          <a:xfrm>
            <a:off x="6262102" y="3122353"/>
            <a:ext cx="3921075" cy="1870344"/>
            <a:chOff x="0" y="-66675"/>
            <a:chExt cx="5228100" cy="2493792"/>
          </a:xfrm>
        </p:grpSpPr>
        <p:sp>
          <p:nvSpPr>
            <p:cNvPr id="150" name="Google Shape;150;p6"/>
            <p:cNvSpPr txBox="1"/>
            <p:nvPr/>
          </p:nvSpPr>
          <p:spPr>
            <a:xfrm>
              <a:off x="0" y="-66675"/>
              <a:ext cx="5228100" cy="738900"/>
            </a:xfrm>
            <a:prstGeom prst="rect">
              <a:avLst/>
            </a:prstGeom>
            <a:noFill/>
            <a:ln cap="flat" cmpd="sng" w="9525">
              <a:solidFill>
                <a:srgbClr val="11C7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  <p:sp>
          <p:nvSpPr>
            <p:cNvPr id="151" name="Google Shape;151;p6"/>
            <p:cNvSpPr txBox="1"/>
            <p:nvPr/>
          </p:nvSpPr>
          <p:spPr>
            <a:xfrm>
              <a:off x="0" y="1491417"/>
              <a:ext cx="5228100" cy="935700"/>
            </a:xfrm>
            <a:prstGeom prst="rect">
              <a:avLst/>
            </a:prstGeom>
            <a:noFill/>
            <a:ln cap="flat" cmpd="sng" w="9525">
              <a:solidFill>
                <a:srgbClr val="11C7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Explicar el problema a resolver y los objetivos del proyecto</a:t>
              </a:r>
              <a:endParaRPr/>
            </a:p>
          </p:txBody>
        </p:sp>
        <p:cxnSp>
          <p:nvCxnSpPr>
            <p:cNvPr id="152" name="Google Shape;152;p6"/>
            <p:cNvCxnSpPr/>
            <p:nvPr/>
          </p:nvCxnSpPr>
          <p:spPr>
            <a:xfrm>
              <a:off x="0" y="1058107"/>
              <a:ext cx="5228023" cy="0"/>
            </a:xfrm>
            <a:prstGeom prst="straightConnector1">
              <a:avLst/>
            </a:prstGeom>
            <a:noFill/>
            <a:ln cap="rnd" cmpd="sng" w="63500">
              <a:solidFill>
                <a:srgbClr val="11C7CE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3" name="Google Shape;153;p6"/>
          <p:cNvGrpSpPr/>
          <p:nvPr/>
        </p:nvGrpSpPr>
        <p:grpSpPr>
          <a:xfrm>
            <a:off x="10750541" y="3122353"/>
            <a:ext cx="3921075" cy="1870344"/>
            <a:chOff x="0" y="-66675"/>
            <a:chExt cx="5228100" cy="2493792"/>
          </a:xfrm>
        </p:grpSpPr>
        <p:sp>
          <p:nvSpPr>
            <p:cNvPr id="154" name="Google Shape;154;p6"/>
            <p:cNvSpPr txBox="1"/>
            <p:nvPr/>
          </p:nvSpPr>
          <p:spPr>
            <a:xfrm>
              <a:off x="0" y="-66675"/>
              <a:ext cx="5228100" cy="738900"/>
            </a:xfrm>
            <a:prstGeom prst="rect">
              <a:avLst/>
            </a:prstGeom>
            <a:noFill/>
            <a:ln cap="flat" cmpd="sng" w="9525">
              <a:solidFill>
                <a:srgbClr val="11C7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/>
            </a:p>
          </p:txBody>
        </p:sp>
        <p:sp>
          <p:nvSpPr>
            <p:cNvPr id="155" name="Google Shape;155;p6"/>
            <p:cNvSpPr txBox="1"/>
            <p:nvPr/>
          </p:nvSpPr>
          <p:spPr>
            <a:xfrm>
              <a:off x="0" y="1491417"/>
              <a:ext cx="5228100" cy="935700"/>
            </a:xfrm>
            <a:prstGeom prst="rect">
              <a:avLst/>
            </a:prstGeom>
            <a:noFill/>
            <a:ln cap="flat" cmpd="sng" w="9525">
              <a:solidFill>
                <a:srgbClr val="11C7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Explicar el problema a resolver y los objetivos del proyecto</a:t>
              </a:r>
              <a:endParaRPr/>
            </a:p>
          </p:txBody>
        </p:sp>
        <p:cxnSp>
          <p:nvCxnSpPr>
            <p:cNvPr id="156" name="Google Shape;156;p6"/>
            <p:cNvCxnSpPr/>
            <p:nvPr/>
          </p:nvCxnSpPr>
          <p:spPr>
            <a:xfrm>
              <a:off x="0" y="1058107"/>
              <a:ext cx="5228023" cy="0"/>
            </a:xfrm>
            <a:prstGeom prst="straightConnector1">
              <a:avLst/>
            </a:prstGeom>
            <a:noFill/>
            <a:ln cap="rnd" cmpd="sng" w="63500">
              <a:solidFill>
                <a:srgbClr val="11C7CE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 b="19387" l="0" r="0" t="19387"/>
          <a:stretch/>
        </p:blipFill>
        <p:spPr>
          <a:xfrm>
            <a:off x="1777282" y="6340878"/>
            <a:ext cx="3917398" cy="194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/>
          <p:cNvPicPr preferRelativeResize="0"/>
          <p:nvPr/>
        </p:nvPicPr>
        <p:blipFill rotWithShape="1">
          <a:blip r:embed="rId4">
            <a:alphaModFix/>
          </a:blip>
          <a:srcRect b="12804" l="0" r="0" t="12805"/>
          <a:stretch/>
        </p:blipFill>
        <p:spPr>
          <a:xfrm>
            <a:off x="6265721" y="6344172"/>
            <a:ext cx="3917398" cy="194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5">
            <a:alphaModFix/>
          </a:blip>
          <a:srcRect b="23267" l="0" r="0" t="2365"/>
          <a:stretch/>
        </p:blipFill>
        <p:spPr>
          <a:xfrm>
            <a:off x="10750541" y="6344172"/>
            <a:ext cx="3917398" cy="1942752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6"/>
          <p:cNvSpPr txBox="1"/>
          <p:nvPr/>
        </p:nvSpPr>
        <p:spPr>
          <a:xfrm>
            <a:off x="1773663" y="914400"/>
            <a:ext cx="12829242" cy="1963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¿Qué objetivo(s) persigue(n) el proyecto?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162" name="Google Shape;162;p6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Fecha</a:t>
            </a:r>
            <a:r>
              <a:rPr b="0" i="0" lang="en-US" sz="16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 b="29197" l="47572" r="12027" t="8885"/>
          <a:stretch/>
        </p:blipFill>
        <p:spPr>
          <a:xfrm>
            <a:off x="1796736" y="4800255"/>
            <a:ext cx="2020851" cy="206478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4">
            <a:alphaModFix/>
          </a:blip>
          <a:srcRect b="41194" l="31845" r="34898" t="7837"/>
          <a:stretch/>
        </p:blipFill>
        <p:spPr>
          <a:xfrm>
            <a:off x="7308284" y="4800361"/>
            <a:ext cx="2020851" cy="206478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5">
            <a:alphaModFix/>
          </a:blip>
          <a:srcRect b="31883" l="0" r="0" t="0"/>
          <a:stretch/>
        </p:blipFill>
        <p:spPr>
          <a:xfrm>
            <a:off x="4233494" y="4800255"/>
            <a:ext cx="2020851" cy="206478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6">
            <a:alphaModFix/>
          </a:blip>
          <a:srcRect b="26996" l="0" r="0" t="4886"/>
          <a:stretch/>
        </p:blipFill>
        <p:spPr>
          <a:xfrm>
            <a:off x="9873737" y="4800361"/>
            <a:ext cx="2020851" cy="206478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7">
            <a:alphaModFix/>
          </a:blip>
          <a:srcRect b="43375" l="24225" r="48375" t="14634"/>
          <a:stretch/>
        </p:blipFill>
        <p:spPr>
          <a:xfrm>
            <a:off x="12374572" y="4800361"/>
            <a:ext cx="2020851" cy="206478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8">
            <a:alphaModFix/>
          </a:blip>
          <a:srcRect b="17962" l="30939" r="30252" t="22559"/>
          <a:stretch/>
        </p:blipFill>
        <p:spPr>
          <a:xfrm>
            <a:off x="14800063" y="4800361"/>
            <a:ext cx="2020851" cy="206478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3" name="Google Shape;173;p7"/>
          <p:cNvCxnSpPr/>
          <p:nvPr/>
        </p:nvCxnSpPr>
        <p:spPr>
          <a:xfrm>
            <a:off x="1773663" y="4457494"/>
            <a:ext cx="4480682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4" name="Google Shape;174;p7"/>
          <p:cNvCxnSpPr/>
          <p:nvPr/>
        </p:nvCxnSpPr>
        <p:spPr>
          <a:xfrm>
            <a:off x="7285212" y="4457494"/>
            <a:ext cx="9535562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5" name="Google Shape;175;p7"/>
          <p:cNvSpPr txBox="1"/>
          <p:nvPr/>
        </p:nvSpPr>
        <p:spPr>
          <a:xfrm>
            <a:off x="1773663" y="1097089"/>
            <a:ext cx="7774800" cy="861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El Equipo</a:t>
            </a:r>
            <a:endParaRPr/>
          </a:p>
        </p:txBody>
      </p:sp>
      <p:sp>
        <p:nvSpPr>
          <p:cNvPr id="176" name="Google Shape;176;p7"/>
          <p:cNvSpPr txBox="1"/>
          <p:nvPr/>
        </p:nvSpPr>
        <p:spPr>
          <a:xfrm>
            <a:off x="1773663" y="3820284"/>
            <a:ext cx="3921000" cy="384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Equipo</a:t>
            </a:r>
            <a:endParaRPr/>
          </a:p>
        </p:txBody>
      </p:sp>
      <p:sp>
        <p:nvSpPr>
          <p:cNvPr id="177" name="Google Shape;177;p7"/>
          <p:cNvSpPr txBox="1"/>
          <p:nvPr/>
        </p:nvSpPr>
        <p:spPr>
          <a:xfrm>
            <a:off x="7285212" y="3820284"/>
            <a:ext cx="3921000" cy="384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Colaboradores</a:t>
            </a:r>
            <a:endParaRPr/>
          </a:p>
        </p:txBody>
      </p:sp>
      <p:grpSp>
        <p:nvGrpSpPr>
          <p:cNvPr id="178" name="Google Shape;178;p7"/>
          <p:cNvGrpSpPr/>
          <p:nvPr/>
        </p:nvGrpSpPr>
        <p:grpSpPr>
          <a:xfrm>
            <a:off x="1773663" y="7079823"/>
            <a:ext cx="2043900" cy="1959830"/>
            <a:chOff x="0" y="-38100"/>
            <a:chExt cx="2725200" cy="2613107"/>
          </a:xfrm>
        </p:grpSpPr>
        <p:sp>
          <p:nvSpPr>
            <p:cNvPr id="179" name="Google Shape;179;p7"/>
            <p:cNvSpPr txBox="1"/>
            <p:nvPr/>
          </p:nvSpPr>
          <p:spPr>
            <a:xfrm>
              <a:off x="0" y="971629"/>
              <a:ext cx="2725200" cy="351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1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Posición / papel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0" name="Google Shape;180;p7"/>
            <p:cNvSpPr txBox="1"/>
            <p:nvPr/>
          </p:nvSpPr>
          <p:spPr>
            <a:xfrm>
              <a:off x="0" y="-38100"/>
              <a:ext cx="2725200" cy="886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NOMBRE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APELLIDO</a:t>
              </a:r>
              <a:endParaRPr/>
            </a:p>
          </p:txBody>
        </p:sp>
        <p:sp>
          <p:nvSpPr>
            <p:cNvPr id="181" name="Google Shape;181;p7"/>
            <p:cNvSpPr txBox="1"/>
            <p:nvPr/>
          </p:nvSpPr>
          <p:spPr>
            <a:xfrm>
              <a:off x="0" y="1483307"/>
              <a:ext cx="2725200" cy="10917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Describa sus contribuciones clave al proyecto.</a:t>
              </a:r>
              <a:endParaRPr/>
            </a:p>
          </p:txBody>
        </p:sp>
      </p:grpSp>
      <p:grpSp>
        <p:nvGrpSpPr>
          <p:cNvPr id="182" name="Google Shape;182;p7"/>
          <p:cNvGrpSpPr/>
          <p:nvPr/>
        </p:nvGrpSpPr>
        <p:grpSpPr>
          <a:xfrm>
            <a:off x="7285212" y="7079929"/>
            <a:ext cx="2043900" cy="1959830"/>
            <a:chOff x="0" y="-38100"/>
            <a:chExt cx="2725200" cy="2613107"/>
          </a:xfrm>
        </p:grpSpPr>
        <p:sp>
          <p:nvSpPr>
            <p:cNvPr id="183" name="Google Shape;183;p7"/>
            <p:cNvSpPr txBox="1"/>
            <p:nvPr/>
          </p:nvSpPr>
          <p:spPr>
            <a:xfrm>
              <a:off x="0" y="971629"/>
              <a:ext cx="2725200" cy="351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10">
                  <a:solidFill>
                    <a:schemeClr val="dk1"/>
                  </a:solidFill>
                </a:rPr>
                <a:t>Posición / papel</a:t>
              </a:r>
              <a:endParaRPr sz="1710">
                <a:solidFill>
                  <a:schemeClr val="dk1"/>
                </a:solidFill>
              </a:endParaRPr>
            </a:p>
          </p:txBody>
        </p:sp>
        <p:sp>
          <p:nvSpPr>
            <p:cNvPr id="184" name="Google Shape;184;p7"/>
            <p:cNvSpPr txBox="1"/>
            <p:nvPr/>
          </p:nvSpPr>
          <p:spPr>
            <a:xfrm>
              <a:off x="0" y="-38100"/>
              <a:ext cx="2725200" cy="886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NOMBRE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APELLIDO</a:t>
              </a:r>
              <a:endParaRPr/>
            </a:p>
          </p:txBody>
        </p:sp>
        <p:sp>
          <p:nvSpPr>
            <p:cNvPr id="185" name="Google Shape;185;p7"/>
            <p:cNvSpPr txBox="1"/>
            <p:nvPr/>
          </p:nvSpPr>
          <p:spPr>
            <a:xfrm>
              <a:off x="0" y="1483307"/>
              <a:ext cx="2725200" cy="10917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Describa sus contribuciones clave al proyecto.</a:t>
              </a:r>
              <a:endParaRPr/>
            </a:p>
          </p:txBody>
        </p:sp>
      </p:grpSp>
      <p:grpSp>
        <p:nvGrpSpPr>
          <p:cNvPr id="186" name="Google Shape;186;p7"/>
          <p:cNvGrpSpPr/>
          <p:nvPr/>
        </p:nvGrpSpPr>
        <p:grpSpPr>
          <a:xfrm>
            <a:off x="4210422" y="7079823"/>
            <a:ext cx="2043900" cy="1959830"/>
            <a:chOff x="0" y="-38100"/>
            <a:chExt cx="2725200" cy="2613107"/>
          </a:xfrm>
        </p:grpSpPr>
        <p:sp>
          <p:nvSpPr>
            <p:cNvPr id="187" name="Google Shape;187;p7"/>
            <p:cNvSpPr txBox="1"/>
            <p:nvPr/>
          </p:nvSpPr>
          <p:spPr>
            <a:xfrm>
              <a:off x="0" y="971629"/>
              <a:ext cx="2725200" cy="351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10">
                  <a:solidFill>
                    <a:schemeClr val="dk1"/>
                  </a:solidFill>
                </a:rPr>
                <a:t>Posición / papel</a:t>
              </a:r>
              <a:endParaRPr sz="1710">
                <a:solidFill>
                  <a:schemeClr val="dk1"/>
                </a:solidFill>
              </a:endParaRPr>
            </a:p>
          </p:txBody>
        </p:sp>
        <p:sp>
          <p:nvSpPr>
            <p:cNvPr id="188" name="Google Shape;188;p7"/>
            <p:cNvSpPr txBox="1"/>
            <p:nvPr/>
          </p:nvSpPr>
          <p:spPr>
            <a:xfrm>
              <a:off x="0" y="-38100"/>
              <a:ext cx="2725200" cy="886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NOMBRE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APELLIDO</a:t>
              </a:r>
              <a:endParaRPr/>
            </a:p>
          </p:txBody>
        </p:sp>
        <p:sp>
          <p:nvSpPr>
            <p:cNvPr id="189" name="Google Shape;189;p7"/>
            <p:cNvSpPr txBox="1"/>
            <p:nvPr/>
          </p:nvSpPr>
          <p:spPr>
            <a:xfrm>
              <a:off x="0" y="1483307"/>
              <a:ext cx="2725200" cy="10917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Describa sus contribuciones clave al proyecto.</a:t>
              </a:r>
              <a:endParaRPr/>
            </a:p>
          </p:txBody>
        </p:sp>
      </p:grpSp>
      <p:grpSp>
        <p:nvGrpSpPr>
          <p:cNvPr id="190" name="Google Shape;190;p7"/>
          <p:cNvGrpSpPr/>
          <p:nvPr/>
        </p:nvGrpSpPr>
        <p:grpSpPr>
          <a:xfrm>
            <a:off x="9850665" y="7079929"/>
            <a:ext cx="2043900" cy="1959830"/>
            <a:chOff x="0" y="-38100"/>
            <a:chExt cx="2725200" cy="2613107"/>
          </a:xfrm>
        </p:grpSpPr>
        <p:sp>
          <p:nvSpPr>
            <p:cNvPr id="191" name="Google Shape;191;p7"/>
            <p:cNvSpPr txBox="1"/>
            <p:nvPr/>
          </p:nvSpPr>
          <p:spPr>
            <a:xfrm>
              <a:off x="0" y="971629"/>
              <a:ext cx="2725200" cy="351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10">
                  <a:solidFill>
                    <a:schemeClr val="dk1"/>
                  </a:solidFill>
                </a:rPr>
                <a:t>Posición / papel</a:t>
              </a:r>
              <a:endParaRPr sz="1710">
                <a:solidFill>
                  <a:schemeClr val="dk1"/>
                </a:solidFill>
              </a:endParaRPr>
            </a:p>
          </p:txBody>
        </p:sp>
        <p:sp>
          <p:nvSpPr>
            <p:cNvPr id="192" name="Google Shape;192;p7"/>
            <p:cNvSpPr txBox="1"/>
            <p:nvPr/>
          </p:nvSpPr>
          <p:spPr>
            <a:xfrm>
              <a:off x="0" y="-38100"/>
              <a:ext cx="2725200" cy="886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NOMBRE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APELLIDO</a:t>
              </a:r>
              <a:endParaRPr/>
            </a:p>
          </p:txBody>
        </p:sp>
        <p:sp>
          <p:nvSpPr>
            <p:cNvPr id="193" name="Google Shape;193;p7"/>
            <p:cNvSpPr txBox="1"/>
            <p:nvPr/>
          </p:nvSpPr>
          <p:spPr>
            <a:xfrm>
              <a:off x="0" y="1483307"/>
              <a:ext cx="2725200" cy="10917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Describa sus contribuciones clave al proyecto.</a:t>
              </a:r>
              <a:endParaRPr/>
            </a:p>
          </p:txBody>
        </p:sp>
      </p:grpSp>
      <p:grpSp>
        <p:nvGrpSpPr>
          <p:cNvPr id="194" name="Google Shape;194;p7"/>
          <p:cNvGrpSpPr/>
          <p:nvPr/>
        </p:nvGrpSpPr>
        <p:grpSpPr>
          <a:xfrm>
            <a:off x="12351500" y="7079929"/>
            <a:ext cx="2043900" cy="1959830"/>
            <a:chOff x="0" y="-38100"/>
            <a:chExt cx="2725200" cy="2613107"/>
          </a:xfrm>
        </p:grpSpPr>
        <p:sp>
          <p:nvSpPr>
            <p:cNvPr id="195" name="Google Shape;195;p7"/>
            <p:cNvSpPr txBox="1"/>
            <p:nvPr/>
          </p:nvSpPr>
          <p:spPr>
            <a:xfrm>
              <a:off x="0" y="971629"/>
              <a:ext cx="2725200" cy="351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10">
                  <a:solidFill>
                    <a:schemeClr val="dk1"/>
                  </a:solidFill>
                </a:rPr>
                <a:t>Posición / papel</a:t>
              </a:r>
              <a:endParaRPr sz="1710">
                <a:solidFill>
                  <a:schemeClr val="dk1"/>
                </a:solidFill>
              </a:endParaRPr>
            </a:p>
          </p:txBody>
        </p:sp>
        <p:sp>
          <p:nvSpPr>
            <p:cNvPr id="196" name="Google Shape;196;p7"/>
            <p:cNvSpPr txBox="1"/>
            <p:nvPr/>
          </p:nvSpPr>
          <p:spPr>
            <a:xfrm>
              <a:off x="0" y="-38100"/>
              <a:ext cx="2725200" cy="886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NOMBRE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APELLIDO</a:t>
              </a:r>
              <a:endParaRPr/>
            </a:p>
          </p:txBody>
        </p:sp>
        <p:sp>
          <p:nvSpPr>
            <p:cNvPr id="197" name="Google Shape;197;p7"/>
            <p:cNvSpPr txBox="1"/>
            <p:nvPr/>
          </p:nvSpPr>
          <p:spPr>
            <a:xfrm>
              <a:off x="0" y="1483307"/>
              <a:ext cx="2725200" cy="10917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Describa sus contribuciones clave al proyecto.</a:t>
              </a:r>
              <a:endParaRPr/>
            </a:p>
          </p:txBody>
        </p:sp>
      </p:grpSp>
      <p:grpSp>
        <p:nvGrpSpPr>
          <p:cNvPr id="198" name="Google Shape;198;p7"/>
          <p:cNvGrpSpPr/>
          <p:nvPr/>
        </p:nvGrpSpPr>
        <p:grpSpPr>
          <a:xfrm>
            <a:off x="14776989" y="7079929"/>
            <a:ext cx="2043900" cy="1959830"/>
            <a:chOff x="0" y="-38100"/>
            <a:chExt cx="2725200" cy="2613107"/>
          </a:xfrm>
        </p:grpSpPr>
        <p:sp>
          <p:nvSpPr>
            <p:cNvPr id="199" name="Google Shape;199;p7"/>
            <p:cNvSpPr txBox="1"/>
            <p:nvPr/>
          </p:nvSpPr>
          <p:spPr>
            <a:xfrm>
              <a:off x="0" y="971629"/>
              <a:ext cx="2725200" cy="351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10">
                  <a:solidFill>
                    <a:schemeClr val="dk1"/>
                  </a:solidFill>
                </a:rPr>
                <a:t>Posición / papel</a:t>
              </a:r>
              <a:endParaRPr sz="1710">
                <a:solidFill>
                  <a:schemeClr val="dk1"/>
                </a:solidFill>
              </a:endParaRPr>
            </a:p>
          </p:txBody>
        </p:sp>
        <p:sp>
          <p:nvSpPr>
            <p:cNvPr id="200" name="Google Shape;200;p7"/>
            <p:cNvSpPr txBox="1"/>
            <p:nvPr/>
          </p:nvSpPr>
          <p:spPr>
            <a:xfrm>
              <a:off x="0" y="-38100"/>
              <a:ext cx="2725200" cy="886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NOMBRE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APELLIDO</a:t>
              </a:r>
              <a:endParaRPr/>
            </a:p>
          </p:txBody>
        </p:sp>
        <p:sp>
          <p:nvSpPr>
            <p:cNvPr id="201" name="Google Shape;201;p7"/>
            <p:cNvSpPr txBox="1"/>
            <p:nvPr/>
          </p:nvSpPr>
          <p:spPr>
            <a:xfrm>
              <a:off x="0" y="1483307"/>
              <a:ext cx="2725200" cy="10917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Describa sus contribuciones clave al proyecto.</a:t>
              </a:r>
              <a:endParaRPr/>
            </a:p>
          </p:txBody>
        </p:sp>
      </p:grpSp>
      <p:sp>
        <p:nvSpPr>
          <p:cNvPr id="202" name="Google Shape;202;p7"/>
          <p:cNvSpPr txBox="1"/>
          <p:nvPr/>
        </p:nvSpPr>
        <p:spPr>
          <a:xfrm>
            <a:off x="1796736" y="2199616"/>
            <a:ext cx="9914100" cy="292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¿Qué entidades, organizaciones y / o equipos de trabajo participan en el proyecto?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"/>
          <p:cNvSpPr/>
          <p:nvPr/>
        </p:nvSpPr>
        <p:spPr>
          <a:xfrm>
            <a:off x="1028700" y="4965932"/>
            <a:ext cx="7879612" cy="5321068"/>
          </a:xfrm>
          <a:custGeom>
            <a:rect b="b" l="l" r="r" t="t"/>
            <a:pathLst>
              <a:path extrusionOk="0" h="1799966" w="2665449">
                <a:moveTo>
                  <a:pt x="0" y="0"/>
                </a:moveTo>
                <a:lnTo>
                  <a:pt x="2665449" y="0"/>
                </a:lnTo>
                <a:lnTo>
                  <a:pt x="2665449" y="1799966"/>
                </a:lnTo>
                <a:lnTo>
                  <a:pt x="0" y="1799966"/>
                </a:lnTo>
                <a:close/>
              </a:path>
            </a:pathLst>
          </a:custGeom>
          <a:solidFill>
            <a:srgbClr val="11C7CE"/>
          </a:solidFill>
          <a:ln>
            <a:noFill/>
          </a:ln>
        </p:spPr>
      </p:sp>
      <p:grpSp>
        <p:nvGrpSpPr>
          <p:cNvPr id="208" name="Google Shape;208;p8"/>
          <p:cNvGrpSpPr/>
          <p:nvPr/>
        </p:nvGrpSpPr>
        <p:grpSpPr>
          <a:xfrm>
            <a:off x="1773663" y="5357200"/>
            <a:ext cx="6786000" cy="2673595"/>
            <a:chOff x="0" y="-57150"/>
            <a:chExt cx="9048000" cy="3564794"/>
          </a:xfrm>
        </p:grpSpPr>
        <p:sp>
          <p:nvSpPr>
            <p:cNvPr id="209" name="Google Shape;209;p8"/>
            <p:cNvSpPr txBox="1"/>
            <p:nvPr/>
          </p:nvSpPr>
          <p:spPr>
            <a:xfrm>
              <a:off x="0" y="566456"/>
              <a:ext cx="9047971" cy="29411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Impacto Economico</a:t>
              </a:r>
              <a:endParaRPr/>
            </a:p>
          </p:txBody>
        </p:sp>
        <p:sp>
          <p:nvSpPr>
            <p:cNvPr id="210" name="Google Shape;210;p8"/>
            <p:cNvSpPr txBox="1"/>
            <p:nvPr/>
          </p:nvSpPr>
          <p:spPr>
            <a:xfrm>
              <a:off x="0" y="-57150"/>
              <a:ext cx="90480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6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#RIGA2</a:t>
              </a:r>
              <a:r>
                <a:rPr lang="en-US" sz="2799">
                  <a:solidFill>
                    <a:srgbClr val="FFFFFF"/>
                  </a:solidFill>
                </a:rPr>
                <a:t>2</a:t>
              </a:r>
              <a:r>
                <a:rPr b="0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" name="Google Shape;215;p9"/>
          <p:cNvCxnSpPr/>
          <p:nvPr/>
        </p:nvCxnSpPr>
        <p:spPr>
          <a:xfrm>
            <a:off x="7307406" y="4576167"/>
            <a:ext cx="9484612" cy="0"/>
          </a:xfrm>
          <a:prstGeom prst="straightConnector1">
            <a:avLst/>
          </a:prstGeom>
          <a:noFill/>
          <a:ln cap="rnd" cmpd="sng" w="47625">
            <a:solidFill>
              <a:srgbClr val="11C7C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p9"/>
          <p:cNvCxnSpPr/>
          <p:nvPr/>
        </p:nvCxnSpPr>
        <p:spPr>
          <a:xfrm>
            <a:off x="7307406" y="6390642"/>
            <a:ext cx="9484612" cy="0"/>
          </a:xfrm>
          <a:prstGeom prst="straightConnector1">
            <a:avLst/>
          </a:prstGeom>
          <a:noFill/>
          <a:ln cap="rnd" cmpd="sng" w="47625">
            <a:solidFill>
              <a:srgbClr val="11C7C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p9"/>
          <p:cNvSpPr txBox="1"/>
          <p:nvPr/>
        </p:nvSpPr>
        <p:spPr>
          <a:xfrm>
            <a:off x="1773663" y="2939685"/>
            <a:ext cx="4627800" cy="23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00" u="none" cap="none" strike="noStrike">
                <a:solidFill>
                  <a:srgbClr val="11C7CE"/>
                </a:solidFill>
                <a:latin typeface="Arial"/>
                <a:ea typeface="Arial"/>
                <a:cs typeface="Arial"/>
                <a:sym typeface="Arial"/>
              </a:rPr>
              <a:t>Impacto</a:t>
            </a:r>
            <a:endParaRPr>
              <a:solidFill>
                <a:srgbClr val="11C7CE"/>
              </a:solidFill>
            </a:endParaRPr>
          </a:p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11C7CE"/>
                </a:solidFill>
                <a:latin typeface="Arial"/>
                <a:ea typeface="Arial"/>
                <a:cs typeface="Arial"/>
                <a:sym typeface="Arial"/>
              </a:rPr>
              <a:t>Economico</a:t>
            </a:r>
            <a:endParaRPr>
              <a:solidFill>
                <a:srgbClr val="11C7CE"/>
              </a:solidFill>
            </a:endParaRPr>
          </a:p>
        </p:txBody>
      </p:sp>
      <p:grpSp>
        <p:nvGrpSpPr>
          <p:cNvPr id="218" name="Google Shape;218;p9"/>
          <p:cNvGrpSpPr/>
          <p:nvPr/>
        </p:nvGrpSpPr>
        <p:grpSpPr>
          <a:xfrm>
            <a:off x="7307406" y="3141453"/>
            <a:ext cx="9484612" cy="598527"/>
            <a:chOff x="0" y="-66675"/>
            <a:chExt cx="12646150" cy="798036"/>
          </a:xfrm>
        </p:grpSpPr>
        <p:sp>
          <p:nvSpPr>
            <p:cNvPr id="219" name="Google Shape;219;p9"/>
            <p:cNvSpPr txBox="1"/>
            <p:nvPr/>
          </p:nvSpPr>
          <p:spPr>
            <a:xfrm>
              <a:off x="0" y="-66675"/>
              <a:ext cx="3838438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 1</a:t>
              </a:r>
              <a:endParaRPr/>
            </a:p>
          </p:txBody>
        </p:sp>
        <p:sp>
          <p:nvSpPr>
            <p:cNvPr id="220" name="Google Shape;220;p9"/>
            <p:cNvSpPr txBox="1"/>
            <p:nvPr/>
          </p:nvSpPr>
          <p:spPr>
            <a:xfrm>
              <a:off x="4387635" y="-28575"/>
              <a:ext cx="825851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XX</a:t>
              </a:r>
              <a:endParaRPr/>
            </a:p>
          </p:txBody>
        </p:sp>
      </p:grpSp>
      <p:grpSp>
        <p:nvGrpSpPr>
          <p:cNvPr id="221" name="Google Shape;221;p9"/>
          <p:cNvGrpSpPr/>
          <p:nvPr/>
        </p:nvGrpSpPr>
        <p:grpSpPr>
          <a:xfrm>
            <a:off x="7307406" y="4955928"/>
            <a:ext cx="9484612" cy="598527"/>
            <a:chOff x="0" y="-66675"/>
            <a:chExt cx="12646150" cy="798036"/>
          </a:xfrm>
        </p:grpSpPr>
        <p:sp>
          <p:nvSpPr>
            <p:cNvPr id="222" name="Google Shape;222;p9"/>
            <p:cNvSpPr txBox="1"/>
            <p:nvPr/>
          </p:nvSpPr>
          <p:spPr>
            <a:xfrm>
              <a:off x="0" y="-66675"/>
              <a:ext cx="3838438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 2</a:t>
              </a:r>
              <a:endParaRPr/>
            </a:p>
          </p:txBody>
        </p:sp>
        <p:sp>
          <p:nvSpPr>
            <p:cNvPr id="223" name="Google Shape;223;p9"/>
            <p:cNvSpPr txBox="1"/>
            <p:nvPr/>
          </p:nvSpPr>
          <p:spPr>
            <a:xfrm>
              <a:off x="4387635" y="-28575"/>
              <a:ext cx="825851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XX</a:t>
              </a:r>
              <a:endParaRPr/>
            </a:p>
          </p:txBody>
        </p:sp>
      </p:grpSp>
      <p:grpSp>
        <p:nvGrpSpPr>
          <p:cNvPr id="224" name="Google Shape;224;p9"/>
          <p:cNvGrpSpPr/>
          <p:nvPr/>
        </p:nvGrpSpPr>
        <p:grpSpPr>
          <a:xfrm>
            <a:off x="7307406" y="6770403"/>
            <a:ext cx="9484612" cy="598527"/>
            <a:chOff x="0" y="-66675"/>
            <a:chExt cx="12646150" cy="798036"/>
          </a:xfrm>
        </p:grpSpPr>
        <p:sp>
          <p:nvSpPr>
            <p:cNvPr id="225" name="Google Shape;225;p9"/>
            <p:cNvSpPr txBox="1"/>
            <p:nvPr/>
          </p:nvSpPr>
          <p:spPr>
            <a:xfrm>
              <a:off x="0" y="-66675"/>
              <a:ext cx="3838438" cy="798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Impacto # 3</a:t>
              </a:r>
              <a:endParaRPr/>
            </a:p>
          </p:txBody>
        </p:sp>
        <p:sp>
          <p:nvSpPr>
            <p:cNvPr id="226" name="Google Shape;226;p9"/>
            <p:cNvSpPr txBox="1"/>
            <p:nvPr/>
          </p:nvSpPr>
          <p:spPr>
            <a:xfrm>
              <a:off x="4387635" y="-28575"/>
              <a:ext cx="8258515" cy="414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99" u="none" cap="none" strike="noStrike">
                  <a:solidFill>
                    <a:srgbClr val="1A3B29"/>
                  </a:solidFill>
                  <a:latin typeface="Arial"/>
                  <a:ea typeface="Arial"/>
                  <a:cs typeface="Arial"/>
                  <a:sym typeface="Arial"/>
                </a:rPr>
                <a:t>XX</a:t>
              </a:r>
              <a:endParaRPr/>
            </a:p>
          </p:txBody>
        </p:sp>
      </p:grpSp>
      <p:sp>
        <p:nvSpPr>
          <p:cNvPr id="227" name="Google Shape;227;p9"/>
          <p:cNvSpPr txBox="1"/>
          <p:nvPr/>
        </p:nvSpPr>
        <p:spPr>
          <a:xfrm>
            <a:off x="1773663" y="9241859"/>
            <a:ext cx="218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#RIGA2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228" name="Google Shape;228;p9"/>
          <p:cNvSpPr txBox="1"/>
          <p:nvPr/>
        </p:nvSpPr>
        <p:spPr>
          <a:xfrm>
            <a:off x="14602905" y="8947924"/>
            <a:ext cx="2189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Fecha </a:t>
            </a:r>
            <a:endParaRPr/>
          </a:p>
          <a:p>
            <a:pPr indent="0" lvl="0" marL="0" marR="0" rtl="0" algn="r">
              <a:lnSpc>
                <a:spcPct val="140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Octubre 202</a:t>
            </a:r>
            <a:r>
              <a:rPr lang="en-US" sz="1599">
                <a:solidFill>
                  <a:srgbClr val="1A3B29"/>
                </a:solidFill>
              </a:rPr>
              <a:t>2</a:t>
            </a:r>
            <a:endParaRPr/>
          </a:p>
        </p:txBody>
      </p:sp>
      <p:sp>
        <p:nvSpPr>
          <p:cNvPr id="229" name="Google Shape;229;p9"/>
          <p:cNvSpPr txBox="1"/>
          <p:nvPr/>
        </p:nvSpPr>
        <p:spPr>
          <a:xfrm>
            <a:off x="1773663" y="5754066"/>
            <a:ext cx="4627810" cy="3029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¿Cuál es el impacto económico de este proyecto? Referido a si el proyecto genera un ahorro de costos, eficiencia en el uso de recursos, impacto en el riesgo financiero de la empresa</a:t>
            </a:r>
            <a:endParaRPr/>
          </a:p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99" u="none" cap="none" strike="noStrike">
              <a:solidFill>
                <a:srgbClr val="1A3B2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1A3B29"/>
                </a:solidFill>
                <a:latin typeface="Arial"/>
                <a:ea typeface="Arial"/>
                <a:cs typeface="Arial"/>
                <a:sym typeface="Arial"/>
              </a:rPr>
              <a:t>Señalar si existe vinculación con los ODS: 8,9, 10 y 12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